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9"/>
  </p:notesMasterIdLst>
  <p:sldIdLst>
    <p:sldId id="345" r:id="rId5"/>
    <p:sldId id="429" r:id="rId6"/>
    <p:sldId id="411" r:id="rId7"/>
    <p:sldId id="417" r:id="rId8"/>
    <p:sldId id="420" r:id="rId9"/>
    <p:sldId id="419" r:id="rId10"/>
    <p:sldId id="414" r:id="rId11"/>
    <p:sldId id="410" r:id="rId12"/>
    <p:sldId id="379" r:id="rId13"/>
    <p:sldId id="385" r:id="rId14"/>
    <p:sldId id="388" r:id="rId15"/>
    <p:sldId id="405" r:id="rId16"/>
    <p:sldId id="397" r:id="rId17"/>
    <p:sldId id="399" r:id="rId18"/>
    <p:sldId id="427" r:id="rId19"/>
    <p:sldId id="416" r:id="rId20"/>
    <p:sldId id="413" r:id="rId21"/>
    <p:sldId id="421" r:id="rId22"/>
    <p:sldId id="428" r:id="rId23"/>
    <p:sldId id="422" r:id="rId24"/>
    <p:sldId id="423" r:id="rId25"/>
    <p:sldId id="424" r:id="rId26"/>
    <p:sldId id="426" r:id="rId27"/>
    <p:sldId id="425" r:id="rId2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6233" autoAdjust="0"/>
  </p:normalViewPr>
  <p:slideViewPr>
    <p:cSldViewPr snapToGrid="0">
      <p:cViewPr varScale="1">
        <p:scale>
          <a:sx n="51" d="100"/>
          <a:sy n="51" d="100"/>
        </p:scale>
        <p:origin x="14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d, Ryan D CIV USARMY DEVCOM GVSC (USA)" userId="6002b1fe-3f14-487e-87cf-1df450bbd8e4" providerId="ADAL" clId="{ADD8AD1E-2EB7-439C-8A11-66699146D62C}"/>
    <pc:docChg chg="undo redo custSel addSld delSld modSld delMainMaster">
      <pc:chgData name="Wood, Ryan D CIV USARMY DEVCOM GVSC (USA)" userId="6002b1fe-3f14-487e-87cf-1df450bbd8e4" providerId="ADAL" clId="{ADD8AD1E-2EB7-439C-8A11-66699146D62C}" dt="2026-07-21T12:56:26.630" v="593" actId="14100"/>
      <pc:docMkLst>
        <pc:docMk/>
      </pc:docMkLst>
      <pc:sldChg chg="addSp modSp mod">
        <pc:chgData name="Wood, Ryan D CIV USARMY DEVCOM GVSC (USA)" userId="6002b1fe-3f14-487e-87cf-1df450bbd8e4" providerId="ADAL" clId="{ADD8AD1E-2EB7-439C-8A11-66699146D62C}" dt="2026-07-21T12:56:26.630" v="593" actId="14100"/>
        <pc:sldMkLst>
          <pc:docMk/>
          <pc:sldMk cId="2283958392" sldId="345"/>
        </pc:sldMkLst>
        <pc:spChg chg="mod">
          <ac:chgData name="Wood, Ryan D CIV USARMY DEVCOM GVSC (USA)" userId="6002b1fe-3f14-487e-87cf-1df450bbd8e4" providerId="ADAL" clId="{ADD8AD1E-2EB7-439C-8A11-66699146D62C}" dt="2026-07-16T15:42:30.700" v="119" actId="14100"/>
          <ac:spMkLst>
            <pc:docMk/>
            <pc:sldMk cId="2283958392" sldId="345"/>
            <ac:spMk id="2" creationId="{FE4E5832-C99B-B4EA-A604-425C75720F7C}"/>
          </ac:spMkLst>
        </pc:spChg>
        <pc:spChg chg="mod">
          <ac:chgData name="Wood, Ryan D CIV USARMY DEVCOM GVSC (USA)" userId="6002b1fe-3f14-487e-87cf-1df450bbd8e4" providerId="ADAL" clId="{ADD8AD1E-2EB7-439C-8A11-66699146D62C}" dt="2026-07-16T15:37:04.882" v="21" actId="6549"/>
          <ac:spMkLst>
            <pc:docMk/>
            <pc:sldMk cId="2283958392" sldId="345"/>
            <ac:spMk id="3" creationId="{B8F958D8-F5BC-62A7-3AE8-D74845B88BED}"/>
          </ac:spMkLst>
        </pc:spChg>
        <pc:spChg chg="mod">
          <ac:chgData name="Wood, Ryan D CIV USARMY DEVCOM GVSC (USA)" userId="6002b1fe-3f14-487e-87cf-1df450bbd8e4" providerId="ADAL" clId="{ADD8AD1E-2EB7-439C-8A11-66699146D62C}" dt="2026-07-21T12:56:26.630" v="593" actId="14100"/>
          <ac:spMkLst>
            <pc:docMk/>
            <pc:sldMk cId="2283958392" sldId="345"/>
            <ac:spMk id="4" creationId="{5FAB065E-FB75-C015-6D36-9165FECF0068}"/>
          </ac:spMkLst>
        </pc:spChg>
        <pc:spChg chg="add mod">
          <ac:chgData name="Wood, Ryan D CIV USARMY DEVCOM GVSC (USA)" userId="6002b1fe-3f14-487e-87cf-1df450bbd8e4" providerId="ADAL" clId="{ADD8AD1E-2EB7-439C-8A11-66699146D62C}" dt="2026-07-16T15:42:37.702" v="120" actId="20577"/>
          <ac:spMkLst>
            <pc:docMk/>
            <pc:sldMk cId="2283958392" sldId="345"/>
            <ac:spMk id="5" creationId="{6D6DEA4C-67D8-1789-07D6-967880365979}"/>
          </ac:spMkLst>
        </pc:spChg>
      </pc:sldChg>
      <pc:sldChg chg="addSp delSp modSp add del mod setBg chgLayout">
        <pc:chgData name="Wood, Ryan D CIV USARMY DEVCOM GVSC (USA)" userId="6002b1fe-3f14-487e-87cf-1df450bbd8e4" providerId="ADAL" clId="{ADD8AD1E-2EB7-439C-8A11-66699146D62C}" dt="2026-07-16T15:53:32.329" v="197" actId="478"/>
        <pc:sldMkLst>
          <pc:docMk/>
          <pc:sldMk cId="1440020860" sldId="379"/>
        </pc:sldMkLst>
        <pc:spChg chg="add mod ord">
          <ac:chgData name="Wood, Ryan D CIV USARMY DEVCOM GVSC (USA)" userId="6002b1fe-3f14-487e-87cf-1df450bbd8e4" providerId="ADAL" clId="{ADD8AD1E-2EB7-439C-8A11-66699146D62C}" dt="2026-07-16T15:53:27.233" v="195"/>
          <ac:spMkLst>
            <pc:docMk/>
            <pc:sldMk cId="1440020860" sldId="379"/>
            <ac:spMk id="13" creationId="{C8B7480F-4542-6C0A-F62E-F81580C76AF8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4:02.002" v="201" actId="478"/>
        <pc:sldMkLst>
          <pc:docMk/>
          <pc:sldMk cId="1851449479" sldId="385"/>
        </pc:sldMkLst>
        <pc:spChg chg="add mod ord">
          <ac:chgData name="Wood, Ryan D CIV USARMY DEVCOM GVSC (USA)" userId="6002b1fe-3f14-487e-87cf-1df450bbd8e4" providerId="ADAL" clId="{ADD8AD1E-2EB7-439C-8A11-66699146D62C}" dt="2026-07-16T15:53:58.011" v="200"/>
          <ac:spMkLst>
            <pc:docMk/>
            <pc:sldMk cId="1851449479" sldId="385"/>
            <ac:spMk id="3" creationId="{7AA47D47-119F-B383-05E8-E366DE283825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9:38.971" v="314" actId="1076"/>
        <pc:sldMkLst>
          <pc:docMk/>
          <pc:sldMk cId="3966054795" sldId="388"/>
        </pc:sldMkLst>
        <pc:spChg chg="mod">
          <ac:chgData name="Wood, Ryan D CIV USARMY DEVCOM GVSC (USA)" userId="6002b1fe-3f14-487e-87cf-1df450bbd8e4" providerId="ADAL" clId="{ADD8AD1E-2EB7-439C-8A11-66699146D62C}" dt="2026-07-16T15:59:38.971" v="314" actId="1076"/>
          <ac:spMkLst>
            <pc:docMk/>
            <pc:sldMk cId="3966054795" sldId="388"/>
            <ac:spMk id="3" creationId="{C97A9200-764B-DC24-8E1D-C441D46A957B}"/>
          </ac:spMkLst>
        </pc:spChg>
        <pc:spChg chg="add del mod ord">
          <ac:chgData name="Wood, Ryan D CIV USARMY DEVCOM GVSC (USA)" userId="6002b1fe-3f14-487e-87cf-1df450bbd8e4" providerId="ADAL" clId="{ADD8AD1E-2EB7-439C-8A11-66699146D62C}" dt="2026-07-16T15:55:03.414" v="211" actId="700"/>
          <ac:spMkLst>
            <pc:docMk/>
            <pc:sldMk cId="3966054795" sldId="388"/>
            <ac:spMk id="22" creationId="{E3124085-74A7-A873-F0A8-793795260FBC}"/>
          </ac:spMkLst>
        </pc:spChg>
        <pc:spChg chg="mod">
          <ac:chgData name="Wood, Ryan D CIV USARMY DEVCOM GVSC (USA)" userId="6002b1fe-3f14-487e-87cf-1df450bbd8e4" providerId="ADAL" clId="{ADD8AD1E-2EB7-439C-8A11-66699146D62C}" dt="2026-07-16T15:55:03.868" v="213" actId="21"/>
          <ac:spMkLst>
            <pc:docMk/>
            <pc:sldMk cId="3966054795" sldId="388"/>
            <ac:spMk id="24" creationId="{5B47EE55-62D6-A718-A6D2-3AC29E715C65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04:33.803" v="389" actId="1076"/>
        <pc:sldMkLst>
          <pc:docMk/>
          <pc:sldMk cId="89176688" sldId="397"/>
        </pc:sldMkLst>
        <pc:spChg chg="add mod ord">
          <ac:chgData name="Wood, Ryan D CIV USARMY DEVCOM GVSC (USA)" userId="6002b1fe-3f14-487e-87cf-1df450bbd8e4" providerId="ADAL" clId="{ADD8AD1E-2EB7-439C-8A11-66699146D62C}" dt="2026-07-16T16:01:15.520" v="329"/>
          <ac:spMkLst>
            <pc:docMk/>
            <pc:sldMk cId="89176688" sldId="397"/>
            <ac:spMk id="4" creationId="{942673EB-430F-970E-6393-8262815FC86C}"/>
          </ac:spMkLst>
        </pc:spChg>
        <pc:spChg chg="mod">
          <ac:chgData name="Wood, Ryan D CIV USARMY DEVCOM GVSC (USA)" userId="6002b1fe-3f14-487e-87cf-1df450bbd8e4" providerId="ADAL" clId="{ADD8AD1E-2EB7-439C-8A11-66699146D62C}" dt="2026-07-16T16:04:11.974" v="382" actId="14100"/>
          <ac:spMkLst>
            <pc:docMk/>
            <pc:sldMk cId="89176688" sldId="397"/>
            <ac:spMk id="10" creationId="{E19C7866-E840-10DF-4894-4F8DB723FC35}"/>
          </ac:spMkLst>
        </pc:spChg>
        <pc:spChg chg="mod">
          <ac:chgData name="Wood, Ryan D CIV USARMY DEVCOM GVSC (USA)" userId="6002b1fe-3f14-487e-87cf-1df450bbd8e4" providerId="ADAL" clId="{ADD8AD1E-2EB7-439C-8A11-66699146D62C}" dt="2026-07-16T16:04:33.803" v="389" actId="1076"/>
          <ac:spMkLst>
            <pc:docMk/>
            <pc:sldMk cId="89176688" sldId="397"/>
            <ac:spMk id="11" creationId="{E053814D-C14E-7F32-500E-459C4F8D8C6B}"/>
          </ac:spMkLst>
        </pc:spChg>
        <pc:grpChg chg="mod">
          <ac:chgData name="Wood, Ryan D CIV USARMY DEVCOM GVSC (USA)" userId="6002b1fe-3f14-487e-87cf-1df450bbd8e4" providerId="ADAL" clId="{ADD8AD1E-2EB7-439C-8A11-66699146D62C}" dt="2026-07-16T16:04:20.716" v="388" actId="14100"/>
          <ac:grpSpMkLst>
            <pc:docMk/>
            <pc:sldMk cId="89176688" sldId="397"/>
            <ac:grpSpMk id="3" creationId="{576D08EF-D746-A8AE-989D-B2359ABC6DBD}"/>
          </ac:grpSpMkLst>
        </pc:gr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04:59.370" v="394" actId="1076"/>
        <pc:sldMkLst>
          <pc:docMk/>
          <pc:sldMk cId="2036304101" sldId="399"/>
        </pc:sldMkLst>
        <pc:spChg chg="add mod ord">
          <ac:chgData name="Wood, Ryan D CIV USARMY DEVCOM GVSC (USA)" userId="6002b1fe-3f14-487e-87cf-1df450bbd8e4" providerId="ADAL" clId="{ADD8AD1E-2EB7-439C-8A11-66699146D62C}" dt="2026-07-16T16:04:46.317" v="392"/>
          <ac:spMkLst>
            <pc:docMk/>
            <pc:sldMk cId="2036304101" sldId="399"/>
            <ac:spMk id="6" creationId="{53E00481-A9C3-1ED2-735D-7E8CA8C3A277}"/>
          </ac:spMkLst>
        </pc:spChg>
        <pc:spChg chg="mod">
          <ac:chgData name="Wood, Ryan D CIV USARMY DEVCOM GVSC (USA)" userId="6002b1fe-3f14-487e-87cf-1df450bbd8e4" providerId="ADAL" clId="{ADD8AD1E-2EB7-439C-8A11-66699146D62C}" dt="2026-07-16T16:04:44.914" v="391" actId="21"/>
          <ac:spMkLst>
            <pc:docMk/>
            <pc:sldMk cId="2036304101" sldId="399"/>
            <ac:spMk id="28" creationId="{C565A8CA-7EE5-7D7E-6693-8F2EA22B5A6D}"/>
          </ac:spMkLst>
        </pc:spChg>
        <pc:spChg chg="mod">
          <ac:chgData name="Wood, Ryan D CIV USARMY DEVCOM GVSC (USA)" userId="6002b1fe-3f14-487e-87cf-1df450bbd8e4" providerId="ADAL" clId="{ADD8AD1E-2EB7-439C-8A11-66699146D62C}" dt="2026-07-16T16:04:59.370" v="394" actId="1076"/>
          <ac:spMkLst>
            <pc:docMk/>
            <pc:sldMk cId="2036304101" sldId="399"/>
            <ac:spMk id="29" creationId="{EBF9FC93-CF19-4E7F-C378-BE4310187F34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00:48.637" v="325" actId="20577"/>
        <pc:sldMkLst>
          <pc:docMk/>
          <pc:sldMk cId="2953565313" sldId="405"/>
        </pc:sldMkLst>
        <pc:spChg chg="add del mod ord">
          <ac:chgData name="Wood, Ryan D CIV USARMY DEVCOM GVSC (USA)" userId="6002b1fe-3f14-487e-87cf-1df450bbd8e4" providerId="ADAL" clId="{ADD8AD1E-2EB7-439C-8A11-66699146D62C}" dt="2026-07-16T15:58:37.639" v="311" actId="14100"/>
          <ac:spMkLst>
            <pc:docMk/>
            <pc:sldMk cId="2953565313" sldId="405"/>
            <ac:spMk id="2" creationId="{37751F8B-CA31-964B-6B07-02BE230B43E6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00:48.637" v="325" actId="20577"/>
          <ac:spMkLst>
            <pc:docMk/>
            <pc:sldMk cId="2953565313" sldId="405"/>
            <ac:spMk id="3" creationId="{E48A89BF-0B63-2F92-71BB-5CFDEDABBDD7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3:06.727" v="192" actId="14100"/>
        <pc:sldMkLst>
          <pc:docMk/>
          <pc:sldMk cId="3175447954" sldId="410"/>
        </pc:sldMkLst>
        <pc:spChg chg="add mod ord">
          <ac:chgData name="Wood, Ryan D CIV USARMY DEVCOM GVSC (USA)" userId="6002b1fe-3f14-487e-87cf-1df450bbd8e4" providerId="ADAL" clId="{ADD8AD1E-2EB7-439C-8A11-66699146D62C}" dt="2026-07-16T15:52:38.095" v="185"/>
          <ac:spMkLst>
            <pc:docMk/>
            <pc:sldMk cId="3175447954" sldId="410"/>
            <ac:spMk id="3" creationId="{C5968141-83BF-2257-1ACD-C8CF8094B2D2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52:27.655" v="183" actId="700"/>
          <ac:spMkLst>
            <pc:docMk/>
            <pc:sldMk cId="3175447954" sldId="410"/>
            <ac:spMk id="4" creationId="{205B8BDF-A3BE-C5A2-2000-703BFC67FD3F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52:27.655" v="183" actId="700"/>
          <ac:spMkLst>
            <pc:docMk/>
            <pc:sldMk cId="3175447954" sldId="410"/>
            <ac:spMk id="5" creationId="{159388C5-25F7-9DFE-8BBB-830F93B7B87E}"/>
          </ac:spMkLst>
        </pc:spChg>
        <pc:grpChg chg="mod ord">
          <ac:chgData name="Wood, Ryan D CIV USARMY DEVCOM GVSC (USA)" userId="6002b1fe-3f14-487e-87cf-1df450bbd8e4" providerId="ADAL" clId="{ADD8AD1E-2EB7-439C-8A11-66699146D62C}" dt="2026-07-16T15:53:06.727" v="192" actId="14100"/>
          <ac:grpSpMkLst>
            <pc:docMk/>
            <pc:sldMk cId="3175447954" sldId="410"/>
            <ac:grpSpMk id="7" creationId="{3B065624-00DE-4CD9-64AD-09A7F8026469}"/>
          </ac:grpSpMkLst>
        </pc:gr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49:00.276" v="149" actId="14100"/>
        <pc:sldMkLst>
          <pc:docMk/>
          <pc:sldMk cId="974957805" sldId="411"/>
        </pc:sldMkLst>
        <pc:spChg chg="add del mod ord">
          <ac:chgData name="Wood, Ryan D CIV USARMY DEVCOM GVSC (USA)" userId="6002b1fe-3f14-487e-87cf-1df450bbd8e4" providerId="ADAL" clId="{ADD8AD1E-2EB7-439C-8A11-66699146D62C}" dt="2026-07-16T15:48:43.033" v="146" actId="700"/>
          <ac:spMkLst>
            <pc:docMk/>
            <pc:sldMk cId="974957805" sldId="411"/>
            <ac:spMk id="3" creationId="{A73D3862-1345-ED89-E7C5-ACEE21A6E981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48:43.033" v="146" actId="700"/>
          <ac:spMkLst>
            <pc:docMk/>
            <pc:sldMk cId="974957805" sldId="411"/>
            <ac:spMk id="4" creationId="{C486FF95-9800-9835-1C1D-8CCB378313A5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48:43.033" v="146" actId="700"/>
          <ac:spMkLst>
            <pc:docMk/>
            <pc:sldMk cId="974957805" sldId="411"/>
            <ac:spMk id="5" creationId="{CD0262A8-7ECF-0757-15E0-957B1307938B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48:51.164" v="148" actId="14100"/>
          <ac:spMkLst>
            <pc:docMk/>
            <pc:sldMk cId="974957805" sldId="411"/>
            <ac:spMk id="6" creationId="{E245833E-F802-401F-DE01-DA579E0C53A6}"/>
          </ac:spMkLst>
        </pc:spChg>
        <pc:picChg chg="mod">
          <ac:chgData name="Wood, Ryan D CIV USARMY DEVCOM GVSC (USA)" userId="6002b1fe-3f14-487e-87cf-1df450bbd8e4" providerId="ADAL" clId="{ADD8AD1E-2EB7-439C-8A11-66699146D62C}" dt="2026-07-16T15:49:00.276" v="149" actId="14100"/>
          <ac:picMkLst>
            <pc:docMk/>
            <pc:sldMk cId="974957805" sldId="411"/>
            <ac:picMk id="9" creationId="{C13DE042-D6DF-5308-E624-A54151F2B075}"/>
          </ac:picMkLst>
        </pc:pic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0:36.945" v="461" actId="1035"/>
        <pc:sldMkLst>
          <pc:docMk/>
          <pc:sldMk cId="1797889455" sldId="413"/>
        </pc:sldMkLst>
        <pc:spChg chg="mod ord">
          <ac:chgData name="Wood, Ryan D CIV USARMY DEVCOM GVSC (USA)" userId="6002b1fe-3f14-487e-87cf-1df450bbd8e4" providerId="ADAL" clId="{ADD8AD1E-2EB7-439C-8A11-66699146D62C}" dt="2026-07-16T16:49:21.220" v="409" actId="700"/>
          <ac:spMkLst>
            <pc:docMk/>
            <pc:sldMk cId="1797889455" sldId="413"/>
            <ac:spMk id="3" creationId="{DDB4825D-69DD-EB5D-8576-EFD128F8FC1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49:21.220" v="409" actId="700"/>
          <ac:spMkLst>
            <pc:docMk/>
            <pc:sldMk cId="1797889455" sldId="413"/>
            <ac:spMk id="4" creationId="{C18F41C2-CB14-A3E4-51DA-8F3EA78C1489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49:34.611" v="412"/>
          <ac:spMkLst>
            <pc:docMk/>
            <pc:sldMk cId="1797889455" sldId="413"/>
            <ac:spMk id="6" creationId="{25D7D8A4-FEF6-A63D-92A6-9492B9956FC6}"/>
          </ac:spMkLst>
        </pc:spChg>
        <pc:spChg chg="mod">
          <ac:chgData name="Wood, Ryan D CIV USARMY DEVCOM GVSC (USA)" userId="6002b1fe-3f14-487e-87cf-1df450bbd8e4" providerId="ADAL" clId="{ADD8AD1E-2EB7-439C-8A11-66699146D62C}" dt="2026-07-16T16:50:36.945" v="461" actId="1035"/>
          <ac:spMkLst>
            <pc:docMk/>
            <pc:sldMk cId="1797889455" sldId="413"/>
            <ac:spMk id="9" creationId="{80432227-4237-8BFA-5DEE-FD24A112AFEF}"/>
          </ac:spMkLst>
        </pc:spChg>
        <pc:spChg chg="mod">
          <ac:chgData name="Wood, Ryan D CIV USARMY DEVCOM GVSC (USA)" userId="6002b1fe-3f14-487e-87cf-1df450bbd8e4" providerId="ADAL" clId="{ADD8AD1E-2EB7-439C-8A11-66699146D62C}" dt="2026-07-16T16:50:29.874" v="453" actId="1035"/>
          <ac:spMkLst>
            <pc:docMk/>
            <pc:sldMk cId="1797889455" sldId="413"/>
            <ac:spMk id="24" creationId="{C80A626C-419C-2D7A-1EE1-A6C93D0ACC6D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2:08.377" v="182" actId="478"/>
        <pc:sldMkLst>
          <pc:docMk/>
          <pc:sldMk cId="2046418117" sldId="414"/>
        </pc:sldMkLst>
        <pc:spChg chg="mod ord">
          <ac:chgData name="Wood, Ryan D CIV USARMY DEVCOM GVSC (USA)" userId="6002b1fe-3f14-487e-87cf-1df450bbd8e4" providerId="ADAL" clId="{ADD8AD1E-2EB7-439C-8A11-66699146D62C}" dt="2026-07-16T15:51:27.918" v="175" actId="700"/>
          <ac:spMkLst>
            <pc:docMk/>
            <pc:sldMk cId="2046418117" sldId="414"/>
            <ac:spMk id="3" creationId="{E532B7B3-A496-A838-42C7-568CF18A341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51:27.918" v="175" actId="700"/>
          <ac:spMkLst>
            <pc:docMk/>
            <pc:sldMk cId="2046418117" sldId="414"/>
            <ac:spMk id="4" creationId="{B15B179D-09B2-F5D4-8223-975FEDEE4CE0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5:51:58.640" v="181"/>
          <ac:spMkLst>
            <pc:docMk/>
            <pc:sldMk cId="2046418117" sldId="414"/>
            <ac:spMk id="6" creationId="{69C254CB-8BB1-C3F4-DBC6-BCC481E52AD5}"/>
          </ac:spMkLst>
        </pc:spChg>
        <pc:picChg chg="add del mod ord">
          <ac:chgData name="Wood, Ryan D CIV USARMY DEVCOM GVSC (USA)" userId="6002b1fe-3f14-487e-87cf-1df450bbd8e4" providerId="ADAL" clId="{ADD8AD1E-2EB7-439C-8A11-66699146D62C}" dt="2026-07-16T15:51:48.737" v="179" actId="478"/>
          <ac:picMkLst>
            <pc:docMk/>
            <pc:sldMk cId="2046418117" sldId="414"/>
            <ac:picMk id="7" creationId="{00CF37AE-A18D-A507-0C8A-0FAE91234AC1}"/>
          </ac:picMkLst>
        </pc:pic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08:24.176" v="408" actId="14100"/>
        <pc:sldMkLst>
          <pc:docMk/>
          <pc:sldMk cId="3247120920" sldId="416"/>
        </pc:sldMkLst>
        <pc:spChg chg="mod ord">
          <ac:chgData name="Wood, Ryan D CIV USARMY DEVCOM GVSC (USA)" userId="6002b1fe-3f14-487e-87cf-1df450bbd8e4" providerId="ADAL" clId="{ADD8AD1E-2EB7-439C-8A11-66699146D62C}" dt="2026-07-16T16:07:53.534" v="401" actId="27636"/>
          <ac:spMkLst>
            <pc:docMk/>
            <pc:sldMk cId="3247120920" sldId="416"/>
            <ac:spMk id="3" creationId="{FED62A31-92FD-ABCE-2649-51BC8CDD62C6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07:53.536" v="402" actId="27636"/>
          <ac:spMkLst>
            <pc:docMk/>
            <pc:sldMk cId="3247120920" sldId="416"/>
            <ac:spMk id="4" creationId="{C36665BE-7646-E27F-17D1-E69BD04AD538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08:08.817" v="406"/>
          <ac:spMkLst>
            <pc:docMk/>
            <pc:sldMk cId="3247120920" sldId="416"/>
            <ac:spMk id="6" creationId="{35E3092E-65EE-18C6-8AE4-86A8559D0DD8}"/>
          </ac:spMkLst>
        </pc:spChg>
        <pc:picChg chg="mod ord">
          <ac:chgData name="Wood, Ryan D CIV USARMY DEVCOM GVSC (USA)" userId="6002b1fe-3f14-487e-87cf-1df450bbd8e4" providerId="ADAL" clId="{ADD8AD1E-2EB7-439C-8A11-66699146D62C}" dt="2026-07-16T16:08:24.176" v="408" actId="14100"/>
          <ac:picMkLst>
            <pc:docMk/>
            <pc:sldMk cId="3247120920" sldId="416"/>
            <ac:picMk id="8" creationId="{128F9AFD-0675-1AB2-9092-B881AA5076BB}"/>
          </ac:picMkLst>
        </pc:pic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49:43.354" v="154" actId="14100"/>
        <pc:sldMkLst>
          <pc:docMk/>
          <pc:sldMk cId="3221932385" sldId="417"/>
        </pc:sldMkLst>
        <pc:spChg chg="mod ord">
          <ac:chgData name="Wood, Ryan D CIV USARMY DEVCOM GVSC (USA)" userId="6002b1fe-3f14-487e-87cf-1df450bbd8e4" providerId="ADAL" clId="{ADD8AD1E-2EB7-439C-8A11-66699146D62C}" dt="2026-07-16T15:49:17.204" v="150" actId="700"/>
          <ac:spMkLst>
            <pc:docMk/>
            <pc:sldMk cId="3221932385" sldId="417"/>
            <ac:spMk id="4" creationId="{ECBA932B-ABB8-277A-9218-2E2A50C78E2A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49:17.204" v="150" actId="700"/>
          <ac:spMkLst>
            <pc:docMk/>
            <pc:sldMk cId="3221932385" sldId="417"/>
            <ac:spMk id="5" creationId="{F83173EE-5985-D460-610C-E77107A16714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5:49:36.814" v="153"/>
          <ac:spMkLst>
            <pc:docMk/>
            <pc:sldMk cId="3221932385" sldId="417"/>
            <ac:spMk id="7" creationId="{6BA8CD38-2A54-F445-563E-2C9E124BB370}"/>
          </ac:spMkLst>
        </pc:spChg>
        <pc:grpChg chg="mod">
          <ac:chgData name="Wood, Ryan D CIV USARMY DEVCOM GVSC (USA)" userId="6002b1fe-3f14-487e-87cf-1df450bbd8e4" providerId="ADAL" clId="{ADD8AD1E-2EB7-439C-8A11-66699146D62C}" dt="2026-07-16T15:49:43.354" v="154" actId="14100"/>
          <ac:grpSpMkLst>
            <pc:docMk/>
            <pc:sldMk cId="3221932385" sldId="417"/>
            <ac:grpSpMk id="2" creationId="{D81D8535-5C51-B678-E7D4-9B209B32C477}"/>
          </ac:grpSpMkLst>
        </pc:gr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0:55.599" v="174" actId="478"/>
        <pc:sldMkLst>
          <pc:docMk/>
          <pc:sldMk cId="3539051348" sldId="419"/>
        </pc:sldMkLst>
        <pc:spChg chg="mod ord">
          <ac:chgData name="Wood, Ryan D CIV USARMY DEVCOM GVSC (USA)" userId="6002b1fe-3f14-487e-87cf-1df450bbd8e4" providerId="ADAL" clId="{ADD8AD1E-2EB7-439C-8A11-66699146D62C}" dt="2026-07-16T15:50:55.008" v="172" actId="700"/>
          <ac:spMkLst>
            <pc:docMk/>
            <pc:sldMk cId="3539051348" sldId="419"/>
            <ac:spMk id="4" creationId="{0B20463A-A70D-6BAA-C31F-A6EE36568F7C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50:55.008" v="172" actId="700"/>
          <ac:spMkLst>
            <pc:docMk/>
            <pc:sldMk cId="3539051348" sldId="419"/>
            <ac:spMk id="5" creationId="{BC3123F3-473F-3956-68BF-314E2ABDFEDC}"/>
          </ac:spMkLst>
        </pc:spChg>
        <pc:spChg chg="add del mod ord">
          <ac:chgData name="Wood, Ryan D CIV USARMY DEVCOM GVSC (USA)" userId="6002b1fe-3f14-487e-87cf-1df450bbd8e4" providerId="ADAL" clId="{ADD8AD1E-2EB7-439C-8A11-66699146D62C}" dt="2026-07-16T15:50:55.008" v="172" actId="700"/>
          <ac:spMkLst>
            <pc:docMk/>
            <pc:sldMk cId="3539051348" sldId="419"/>
            <ac:spMk id="8" creationId="{81A9ED27-51D1-660E-6690-E912FBCA9A6A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5:50:13.950" v="164" actId="1035"/>
        <pc:sldMkLst>
          <pc:docMk/>
          <pc:sldMk cId="2288244056" sldId="420"/>
        </pc:sldMkLst>
        <pc:spChg chg="mod ord">
          <ac:chgData name="Wood, Ryan D CIV USARMY DEVCOM GVSC (USA)" userId="6002b1fe-3f14-487e-87cf-1df450bbd8e4" providerId="ADAL" clId="{ADD8AD1E-2EB7-439C-8A11-66699146D62C}" dt="2026-07-16T15:49:58.004" v="156" actId="27636"/>
          <ac:spMkLst>
            <pc:docMk/>
            <pc:sldMk cId="2288244056" sldId="420"/>
            <ac:spMk id="4" creationId="{E3B53248-4EB1-0015-4179-ABAA86A8352B}"/>
          </ac:spMkLst>
        </pc:spChg>
        <pc:spChg chg="mod ord">
          <ac:chgData name="Wood, Ryan D CIV USARMY DEVCOM GVSC (USA)" userId="6002b1fe-3f14-487e-87cf-1df450bbd8e4" providerId="ADAL" clId="{ADD8AD1E-2EB7-439C-8A11-66699146D62C}" dt="2026-07-16T15:49:58.006" v="157" actId="27636"/>
          <ac:spMkLst>
            <pc:docMk/>
            <pc:sldMk cId="2288244056" sldId="420"/>
            <ac:spMk id="5" creationId="{D0B4D75D-78EC-4E14-4C5E-CC1929940173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5:50:08.999" v="160"/>
          <ac:spMkLst>
            <pc:docMk/>
            <pc:sldMk cId="2288244056" sldId="420"/>
            <ac:spMk id="8" creationId="{F0AF3787-7E36-C22D-3FA0-E63E670CD138}"/>
          </ac:spMkLst>
        </pc:spChg>
        <pc:picChg chg="mod">
          <ac:chgData name="Wood, Ryan D CIV USARMY DEVCOM GVSC (USA)" userId="6002b1fe-3f14-487e-87cf-1df450bbd8e4" providerId="ADAL" clId="{ADD8AD1E-2EB7-439C-8A11-66699146D62C}" dt="2026-07-16T15:50:13.950" v="164" actId="1035"/>
          <ac:picMkLst>
            <pc:docMk/>
            <pc:sldMk cId="2288244056" sldId="420"/>
            <ac:picMk id="7" creationId="{7CDA9938-7128-1D01-FBFC-572D56547978}"/>
          </ac:picMkLst>
        </pc:pic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0:19.238" v="440" actId="1036"/>
        <pc:sldMkLst>
          <pc:docMk/>
          <pc:sldMk cId="27939423" sldId="421"/>
        </pc:sldMkLst>
        <pc:spChg chg="mod ord">
          <ac:chgData name="Wood, Ryan D CIV USARMY DEVCOM GVSC (USA)" userId="6002b1fe-3f14-487e-87cf-1df450bbd8e4" providerId="ADAL" clId="{ADD8AD1E-2EB7-439C-8A11-66699146D62C}" dt="2026-07-16T16:49:49.780" v="414" actId="700"/>
          <ac:spMkLst>
            <pc:docMk/>
            <pc:sldMk cId="27939423" sldId="421"/>
            <ac:spMk id="3" creationId="{BA525970-4466-F73E-3C06-697ED56B6808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49:49.780" v="414" actId="700"/>
          <ac:spMkLst>
            <pc:docMk/>
            <pc:sldMk cId="27939423" sldId="421"/>
            <ac:spMk id="4" creationId="{E3EB64B5-9D10-2A51-6264-6ABDA46B107B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50:06.462" v="417"/>
          <ac:spMkLst>
            <pc:docMk/>
            <pc:sldMk cId="27939423" sldId="421"/>
            <ac:spMk id="7" creationId="{8D043F82-80CA-EF68-251D-FDD633FDCBA9}"/>
          </ac:spMkLst>
        </pc:spChg>
        <pc:spChg chg="mod">
          <ac:chgData name="Wood, Ryan D CIV USARMY DEVCOM GVSC (USA)" userId="6002b1fe-3f14-487e-87cf-1df450bbd8e4" providerId="ADAL" clId="{ADD8AD1E-2EB7-439C-8A11-66699146D62C}" dt="2026-07-16T16:50:19.238" v="440" actId="1036"/>
          <ac:spMkLst>
            <pc:docMk/>
            <pc:sldMk cId="27939423" sldId="421"/>
            <ac:spMk id="12" creationId="{3C4997DE-D6FC-8BCE-7BBD-98301F958EA4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1:58.941" v="474" actId="14100"/>
        <pc:sldMkLst>
          <pc:docMk/>
          <pc:sldMk cId="2572839654" sldId="422"/>
        </pc:sldMkLst>
        <pc:spChg chg="mod">
          <ac:chgData name="Wood, Ryan D CIV USARMY DEVCOM GVSC (USA)" userId="6002b1fe-3f14-487e-87cf-1df450bbd8e4" providerId="ADAL" clId="{ADD8AD1E-2EB7-439C-8A11-66699146D62C}" dt="2026-07-16T16:51:58.941" v="474" actId="14100"/>
          <ac:spMkLst>
            <pc:docMk/>
            <pc:sldMk cId="2572839654" sldId="422"/>
            <ac:spMk id="2" creationId="{726B38F9-EE7F-E7F6-6252-28BD98BF14F8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1:25.183" v="468" actId="700"/>
          <ac:spMkLst>
            <pc:docMk/>
            <pc:sldMk cId="2572839654" sldId="422"/>
            <ac:spMk id="3" creationId="{DED948CF-894D-8705-5D51-9C47103337D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1:25.183" v="468" actId="700"/>
          <ac:spMkLst>
            <pc:docMk/>
            <pc:sldMk cId="2572839654" sldId="422"/>
            <ac:spMk id="4" creationId="{7CF4F277-FF7B-F870-4EF7-13BF78AB254D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51:38.478" v="471"/>
          <ac:spMkLst>
            <pc:docMk/>
            <pc:sldMk cId="2572839654" sldId="422"/>
            <ac:spMk id="9" creationId="{FF650D86-BEEF-325E-EE6A-EE3FDB9C95FA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2:56.964" v="488" actId="478"/>
        <pc:sldMkLst>
          <pc:docMk/>
          <pc:sldMk cId="1563946306" sldId="423"/>
        </pc:sldMkLst>
        <pc:spChg chg="mod">
          <ac:chgData name="Wood, Ryan D CIV USARMY DEVCOM GVSC (USA)" userId="6002b1fe-3f14-487e-87cf-1df450bbd8e4" providerId="ADAL" clId="{ADD8AD1E-2EB7-439C-8A11-66699146D62C}" dt="2026-07-16T16:52:33.089" v="477" actId="14100"/>
          <ac:spMkLst>
            <pc:docMk/>
            <pc:sldMk cId="1563946306" sldId="423"/>
            <ac:spMk id="2" creationId="{0DA131D7-A01B-1CEE-7FAB-2EFDE6F1A1A9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2:11.455" v="475" actId="700"/>
          <ac:spMkLst>
            <pc:docMk/>
            <pc:sldMk cId="1563946306" sldId="423"/>
            <ac:spMk id="3" creationId="{4960891A-1C28-E223-0F20-E385ED80CF8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2:11.455" v="475" actId="700"/>
          <ac:spMkLst>
            <pc:docMk/>
            <pc:sldMk cId="1563946306" sldId="423"/>
            <ac:spMk id="4" creationId="{B20AA8AA-ACA0-54B6-2B69-F6F99912E227}"/>
          </ac:spMkLst>
        </pc:spChg>
        <pc:spChg chg="mod">
          <ac:chgData name="Wood, Ryan D CIV USARMY DEVCOM GVSC (USA)" userId="6002b1fe-3f14-487e-87cf-1df450bbd8e4" providerId="ADAL" clId="{ADD8AD1E-2EB7-439C-8A11-66699146D62C}" dt="2026-07-16T16:52:44.369" v="485" actId="1035"/>
          <ac:spMkLst>
            <pc:docMk/>
            <pc:sldMk cId="1563946306" sldId="423"/>
            <ac:spMk id="7" creationId="{22437A06-1D19-7FBA-6055-B81DC18BE858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52:51.814" v="487"/>
          <ac:spMkLst>
            <pc:docMk/>
            <pc:sldMk cId="1563946306" sldId="423"/>
            <ac:spMk id="10" creationId="{6AFDF4EA-C523-12F0-46A5-C3503098A76F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3:32.058" v="513" actId="478"/>
        <pc:sldMkLst>
          <pc:docMk/>
          <pc:sldMk cId="2406534578" sldId="424"/>
        </pc:sldMkLst>
        <pc:spChg chg="mod">
          <ac:chgData name="Wood, Ryan D CIV USARMY DEVCOM GVSC (USA)" userId="6002b1fe-3f14-487e-87cf-1df450bbd8e4" providerId="ADAL" clId="{ADD8AD1E-2EB7-439C-8A11-66699146D62C}" dt="2026-07-16T16:53:19.374" v="509" actId="14100"/>
          <ac:spMkLst>
            <pc:docMk/>
            <pc:sldMk cId="2406534578" sldId="424"/>
            <ac:spMk id="2" creationId="{ECC96DF3-6F1F-2AFC-87D6-EB7C2FABF26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3:07.794" v="489" actId="700"/>
          <ac:spMkLst>
            <pc:docMk/>
            <pc:sldMk cId="2406534578" sldId="424"/>
            <ac:spMk id="3" creationId="{FC43B6D8-2910-85B9-03FB-054BAE458454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3:07.794" v="489" actId="700"/>
          <ac:spMkLst>
            <pc:docMk/>
            <pc:sldMk cId="2406534578" sldId="424"/>
            <ac:spMk id="4" creationId="{6617A512-6048-B00A-F5AC-AF00C68AB5EC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53:30.138" v="512"/>
          <ac:spMkLst>
            <pc:docMk/>
            <pc:sldMk cId="2406534578" sldId="424"/>
            <ac:spMk id="9" creationId="{F3035A6C-BF93-7A3B-1BF0-18DD0FDAF139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4:43.707" v="526" actId="478"/>
        <pc:sldMkLst>
          <pc:docMk/>
          <pc:sldMk cId="997905201" sldId="425"/>
        </pc:sldMkLst>
        <pc:spChg chg="mod ord">
          <ac:chgData name="Wood, Ryan D CIV USARMY DEVCOM GVSC (USA)" userId="6002b1fe-3f14-487e-87cf-1df450bbd8e4" providerId="ADAL" clId="{ADD8AD1E-2EB7-439C-8A11-66699146D62C}" dt="2026-07-16T16:54:26.103" v="523" actId="27636"/>
          <ac:spMkLst>
            <pc:docMk/>
            <pc:sldMk cId="997905201" sldId="425"/>
            <ac:spMk id="3" creationId="{02F2787A-8AB6-C25D-0ACE-F94375B19A83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4:26.102" v="522" actId="27636"/>
          <ac:spMkLst>
            <pc:docMk/>
            <pc:sldMk cId="997905201" sldId="425"/>
            <ac:spMk id="4" creationId="{7297636E-9C46-C685-108E-22101ED89882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4:26.090" v="521" actId="700"/>
          <ac:spMkLst>
            <pc:docMk/>
            <pc:sldMk cId="997905201" sldId="425"/>
            <ac:spMk id="10" creationId="{DF24073D-C14E-E189-CD80-7BA8B3614E7B}"/>
          </ac:spMkLst>
        </pc:spChg>
        <pc:picChg chg="ord">
          <ac:chgData name="Wood, Ryan D CIV USARMY DEVCOM GVSC (USA)" userId="6002b1fe-3f14-487e-87cf-1df450bbd8e4" providerId="ADAL" clId="{ADD8AD1E-2EB7-439C-8A11-66699146D62C}" dt="2026-07-16T16:54:35.156" v="524" actId="167"/>
          <ac:picMkLst>
            <pc:docMk/>
            <pc:sldMk cId="997905201" sldId="425"/>
            <ac:picMk id="5" creationId="{ED10694C-09D0-F49F-761A-10B1E4DA1D4A}"/>
          </ac:picMkLst>
        </pc:pic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4:21.352" v="520" actId="478"/>
        <pc:sldMkLst>
          <pc:docMk/>
          <pc:sldMk cId="3173991195" sldId="426"/>
        </pc:sldMkLst>
        <pc:spChg chg="mod ord">
          <ac:chgData name="Wood, Ryan D CIV USARMY DEVCOM GVSC (USA)" userId="6002b1fe-3f14-487e-87cf-1df450bbd8e4" providerId="ADAL" clId="{ADD8AD1E-2EB7-439C-8A11-66699146D62C}" dt="2026-07-16T16:53:47.958" v="514" actId="700"/>
          <ac:spMkLst>
            <pc:docMk/>
            <pc:sldMk cId="3173991195" sldId="426"/>
            <ac:spMk id="3" creationId="{6A9DB924-84F3-3FE6-FCA7-5AA55EC95301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3:47.958" v="514" actId="700"/>
          <ac:spMkLst>
            <pc:docMk/>
            <pc:sldMk cId="3173991195" sldId="426"/>
            <ac:spMk id="4" creationId="{E16FF9DC-5544-2A7B-7B0B-A92DD4EBA66D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53:57.736" v="517"/>
          <ac:spMkLst>
            <pc:docMk/>
            <pc:sldMk cId="3173991195" sldId="426"/>
            <ac:spMk id="8" creationId="{5876020B-CE63-5124-2FAC-6F4D408B9F98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05:27.746" v="399" actId="478"/>
        <pc:sldMkLst>
          <pc:docMk/>
          <pc:sldMk cId="1959202255" sldId="427"/>
        </pc:sldMkLst>
        <pc:spChg chg="mod ord">
          <ac:chgData name="Wood, Ryan D CIV USARMY DEVCOM GVSC (USA)" userId="6002b1fe-3f14-487e-87cf-1df450bbd8e4" providerId="ADAL" clId="{ADD8AD1E-2EB7-439C-8A11-66699146D62C}" dt="2026-07-16T16:05:10.100" v="395" actId="700"/>
          <ac:spMkLst>
            <pc:docMk/>
            <pc:sldMk cId="1959202255" sldId="427"/>
            <ac:spMk id="3" creationId="{5F0240E2-A161-6D10-1F30-B63A47233AB5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05:10.100" v="395" actId="700"/>
          <ac:spMkLst>
            <pc:docMk/>
            <pc:sldMk cId="1959202255" sldId="427"/>
            <ac:spMk id="4" creationId="{33F0E80F-7A25-AF18-DFC6-A1B59A2ACE3A}"/>
          </ac:spMkLst>
        </pc:spChg>
        <pc:spChg chg="add mod ord">
          <ac:chgData name="Wood, Ryan D CIV USARMY DEVCOM GVSC (USA)" userId="6002b1fe-3f14-487e-87cf-1df450bbd8e4" providerId="ADAL" clId="{ADD8AD1E-2EB7-439C-8A11-66699146D62C}" dt="2026-07-16T16:05:25.144" v="398"/>
          <ac:spMkLst>
            <pc:docMk/>
            <pc:sldMk cId="1959202255" sldId="427"/>
            <ac:spMk id="7" creationId="{D2F83914-FC79-E86D-515B-6A4D8DC41F5F}"/>
          </ac:spMkLst>
        </pc:spChg>
      </pc:sldChg>
      <pc:sldChg chg="addSp delSp modSp add del mod modClrScheme chgLayout">
        <pc:chgData name="Wood, Ryan D CIV USARMY DEVCOM GVSC (USA)" userId="6002b1fe-3f14-487e-87cf-1df450bbd8e4" providerId="ADAL" clId="{ADD8AD1E-2EB7-439C-8A11-66699146D62C}" dt="2026-07-16T16:51:17.154" v="467" actId="14100"/>
        <pc:sldMkLst>
          <pc:docMk/>
          <pc:sldMk cId="659559618" sldId="428"/>
        </pc:sldMkLst>
        <pc:spChg chg="add mod ord">
          <ac:chgData name="Wood, Ryan D CIV USARMY DEVCOM GVSC (USA)" userId="6002b1fe-3f14-487e-87cf-1df450bbd8e4" providerId="ADAL" clId="{ADD8AD1E-2EB7-439C-8A11-66699146D62C}" dt="2026-07-16T16:51:01.594" v="465"/>
          <ac:spMkLst>
            <pc:docMk/>
            <pc:sldMk cId="659559618" sldId="428"/>
            <ac:spMk id="3" creationId="{7F63EF80-6891-AE64-13C4-23B48316F73C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0:47.715" v="462" actId="700"/>
          <ac:spMkLst>
            <pc:docMk/>
            <pc:sldMk cId="659559618" sldId="428"/>
            <ac:spMk id="4" creationId="{6B87C56A-E811-0F1C-636E-21E9F8286662}"/>
          </ac:spMkLst>
        </pc:spChg>
        <pc:spChg chg="mod ord">
          <ac:chgData name="Wood, Ryan D CIV USARMY DEVCOM GVSC (USA)" userId="6002b1fe-3f14-487e-87cf-1df450bbd8e4" providerId="ADAL" clId="{ADD8AD1E-2EB7-439C-8A11-66699146D62C}" dt="2026-07-16T16:50:47.715" v="462" actId="700"/>
          <ac:spMkLst>
            <pc:docMk/>
            <pc:sldMk cId="659559618" sldId="428"/>
            <ac:spMk id="5" creationId="{9B97F171-14D0-F4E3-11F4-C0B2CC6A44AA}"/>
          </ac:spMkLst>
        </pc:spChg>
        <pc:picChg chg="mod">
          <ac:chgData name="Wood, Ryan D CIV USARMY DEVCOM GVSC (USA)" userId="6002b1fe-3f14-487e-87cf-1df450bbd8e4" providerId="ADAL" clId="{ADD8AD1E-2EB7-439C-8A11-66699146D62C}" dt="2026-07-16T16:51:17.154" v="467" actId="14100"/>
          <ac:picMkLst>
            <pc:docMk/>
            <pc:sldMk cId="659559618" sldId="428"/>
            <ac:picMk id="8" creationId="{B05FF3C2-3F8C-3002-83BD-B8168189ADF5}"/>
          </ac:picMkLst>
        </pc:picChg>
      </pc:sldChg>
      <pc:sldChg chg="addSp modSp add mod">
        <pc:chgData name="Wood, Ryan D CIV USARMY DEVCOM GVSC (USA)" userId="6002b1fe-3f14-487e-87cf-1df450bbd8e4" providerId="ADAL" clId="{ADD8AD1E-2EB7-439C-8A11-66699146D62C}" dt="2026-07-16T15:46:41.151" v="135" actId="167"/>
        <pc:sldMkLst>
          <pc:docMk/>
          <pc:sldMk cId="4069656592" sldId="429"/>
        </pc:sldMkLst>
        <pc:spChg chg="mod">
          <ac:chgData name="Wood, Ryan D CIV USARMY DEVCOM GVSC (USA)" userId="6002b1fe-3f14-487e-87cf-1df450bbd8e4" providerId="ADAL" clId="{ADD8AD1E-2EB7-439C-8A11-66699146D62C}" dt="2026-07-16T15:45:57.112" v="134" actId="12"/>
          <ac:spMkLst>
            <pc:docMk/>
            <pc:sldMk cId="4069656592" sldId="429"/>
            <ac:spMk id="2" creationId="{562E892D-65F3-F5FD-2B91-DD65E74D5672}"/>
          </ac:spMkLst>
        </pc:spChg>
        <pc:spChg chg="mod">
          <ac:chgData name="Wood, Ryan D CIV USARMY DEVCOM GVSC (USA)" userId="6002b1fe-3f14-487e-87cf-1df450bbd8e4" providerId="ADAL" clId="{ADD8AD1E-2EB7-439C-8A11-66699146D62C}" dt="2026-07-16T15:45:42.920" v="132"/>
          <ac:spMkLst>
            <pc:docMk/>
            <pc:sldMk cId="4069656592" sldId="429"/>
            <ac:spMk id="3" creationId="{4A729D9C-87C0-E89B-092C-FB1F85048DA8}"/>
          </ac:spMkLst>
        </pc:spChg>
        <pc:picChg chg="add mod ord">
          <ac:chgData name="Wood, Ryan D CIV USARMY DEVCOM GVSC (USA)" userId="6002b1fe-3f14-487e-87cf-1df450bbd8e4" providerId="ADAL" clId="{ADD8AD1E-2EB7-439C-8A11-66699146D62C}" dt="2026-07-16T15:46:41.151" v="135" actId="167"/>
          <ac:picMkLst>
            <pc:docMk/>
            <pc:sldMk cId="4069656592" sldId="429"/>
            <ac:picMk id="4" creationId="{9C4FB361-34DE-80A9-84E7-6DF1D713A004}"/>
          </ac:picMkLst>
        </pc:picChg>
      </pc:sldChg>
    </pc:docChg>
  </pc:docChgLst>
  <pc:docChgLst>
    <pc:chgData name="Anderson, Rachel E CIV USARMY DEVCOM GVSC (USA)" userId="S::rachel.e.anderson46.civ@army.mil::ffd0e281-1c0e-41e3-ab81-2b14fee83f03" providerId="AD" clId="Web-{5D3559A1-82EA-6C93-2358-39FAF876B9DD}"/>
    <pc:docChg chg="delSld modSld">
      <pc:chgData name="Anderson, Rachel E CIV USARMY DEVCOM GVSC (USA)" userId="S::rachel.e.anderson46.civ@army.mil::ffd0e281-1c0e-41e3-ab81-2b14fee83f03" providerId="AD" clId="Web-{5D3559A1-82EA-6C93-2358-39FAF876B9DD}" dt="2026-07-16T19:28:14.038" v="32"/>
      <pc:docMkLst>
        <pc:docMk/>
      </pc:docMkLst>
      <pc:sldChg chg="modSp">
        <pc:chgData name="Anderson, Rachel E CIV USARMY DEVCOM GVSC (USA)" userId="S::rachel.e.anderson46.civ@army.mil::ffd0e281-1c0e-41e3-ab81-2b14fee83f03" providerId="AD" clId="Web-{5D3559A1-82EA-6C93-2358-39FAF876B9DD}" dt="2026-07-16T19:25:56.973" v="15" actId="1076"/>
        <pc:sldMkLst>
          <pc:docMk/>
          <pc:sldMk cId="89176688" sldId="397"/>
        </pc:sldMkLst>
        <pc:spChg chg="mod">
          <ac:chgData name="Anderson, Rachel E CIV USARMY DEVCOM GVSC (USA)" userId="S::rachel.e.anderson46.civ@army.mil::ffd0e281-1c0e-41e3-ab81-2b14fee83f03" providerId="AD" clId="Web-{5D3559A1-82EA-6C93-2358-39FAF876B9DD}" dt="2026-07-16T19:25:56.973" v="15" actId="1076"/>
          <ac:spMkLst>
            <pc:docMk/>
            <pc:sldMk cId="89176688" sldId="397"/>
            <ac:spMk id="10" creationId="{E19C7866-E840-10DF-4894-4F8DB723FC35}"/>
          </ac:spMkLst>
        </pc:spChg>
        <pc:grpChg chg="mod">
          <ac:chgData name="Anderson, Rachel E CIV USARMY DEVCOM GVSC (USA)" userId="S::rachel.e.anderson46.civ@army.mil::ffd0e281-1c0e-41e3-ab81-2b14fee83f03" providerId="AD" clId="Web-{5D3559A1-82EA-6C93-2358-39FAF876B9DD}" dt="2026-07-16T19:25:18.472" v="6" actId="14100"/>
          <ac:grpSpMkLst>
            <pc:docMk/>
            <pc:sldMk cId="89176688" sldId="397"/>
            <ac:grpSpMk id="3" creationId="{576D08EF-D746-A8AE-989D-B2359ABC6DBD}"/>
          </ac:grpSpMkLst>
        </pc:grpChg>
        <pc:picChg chg="mod">
          <ac:chgData name="Anderson, Rachel E CIV USARMY DEVCOM GVSC (USA)" userId="S::rachel.e.anderson46.civ@army.mil::ffd0e281-1c0e-41e3-ab81-2b14fee83f03" providerId="AD" clId="Web-{5D3559A1-82EA-6C93-2358-39FAF876B9DD}" dt="2026-07-16T19:25:43.207" v="11" actId="1076"/>
          <ac:picMkLst>
            <pc:docMk/>
            <pc:sldMk cId="89176688" sldId="397"/>
            <ac:picMk id="5" creationId="{7FF14DE8-9ACC-68E9-43C5-6C10AB3EA43B}"/>
          </ac:picMkLst>
        </pc:picChg>
      </pc:sldChg>
      <pc:sldChg chg="addSp delSp modSp">
        <pc:chgData name="Anderson, Rachel E CIV USARMY DEVCOM GVSC (USA)" userId="S::rachel.e.anderson46.civ@army.mil::ffd0e281-1c0e-41e3-ab81-2b14fee83f03" providerId="AD" clId="Web-{5D3559A1-82EA-6C93-2358-39FAF876B9DD}" dt="2026-07-16T19:27:11.724" v="27" actId="1076"/>
        <pc:sldMkLst>
          <pc:docMk/>
          <pc:sldMk cId="2036304101" sldId="399"/>
        </pc:sldMkLst>
        <pc:grpChg chg="add mod ord">
          <ac:chgData name="Anderson, Rachel E CIV USARMY DEVCOM GVSC (USA)" userId="S::rachel.e.anderson46.civ@army.mil::ffd0e281-1c0e-41e3-ab81-2b14fee83f03" providerId="AD" clId="Web-{5D3559A1-82EA-6C93-2358-39FAF876B9DD}" dt="2026-07-16T19:27:11.724" v="27" actId="1076"/>
          <ac:grpSpMkLst>
            <pc:docMk/>
            <pc:sldMk cId="2036304101" sldId="399"/>
            <ac:grpSpMk id="16" creationId="{C3343974-1701-B90E-45B7-869DE6C5948F}"/>
          </ac:grpSpMkLst>
        </pc:grpChg>
        <pc:grpChg chg="add">
          <ac:chgData name="Anderson, Rachel E CIV USARMY DEVCOM GVSC (USA)" userId="S::rachel.e.anderson46.civ@army.mil::ffd0e281-1c0e-41e3-ab81-2b14fee83f03" providerId="AD" clId="Web-{5D3559A1-82EA-6C93-2358-39FAF876B9DD}" dt="2026-07-16T19:26:48.239" v="23"/>
          <ac:grpSpMkLst>
            <pc:docMk/>
            <pc:sldMk cId="2036304101" sldId="399"/>
            <ac:grpSpMk id="20" creationId="{3EF1D9C8-1348-3491-FA0F-EE4B32B09CCB}"/>
          </ac:grpSpMkLst>
        </pc:grp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7:27.850" v="28" actId="14100"/>
        <pc:sldMkLst>
          <pc:docMk/>
          <pc:sldMk cId="1797889455" sldId="413"/>
        </pc:sldMkLst>
        <pc:picChg chg="mod">
          <ac:chgData name="Anderson, Rachel E CIV USARMY DEVCOM GVSC (USA)" userId="S::rachel.e.anderson46.civ@army.mil::ffd0e281-1c0e-41e3-ab81-2b14fee83f03" providerId="AD" clId="Web-{5D3559A1-82EA-6C93-2358-39FAF876B9DD}" dt="2026-07-16T19:27:27.850" v="28" actId="14100"/>
          <ac:picMkLst>
            <pc:docMk/>
            <pc:sldMk cId="1797889455" sldId="413"/>
            <ac:picMk id="22" creationId="{213ABEE2-078A-2268-0F0B-59184E2D4731}"/>
          </ac:picMkLst>
        </pc:pic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3:16.861" v="1"/>
        <pc:sldMkLst>
          <pc:docMk/>
          <pc:sldMk cId="3221932385" sldId="417"/>
        </pc:sldMkLst>
        <pc:spChg chg="mod">
          <ac:chgData name="Anderson, Rachel E CIV USARMY DEVCOM GVSC (USA)" userId="S::rachel.e.anderson46.civ@army.mil::ffd0e281-1c0e-41e3-ab81-2b14fee83f03" providerId="AD" clId="Web-{5D3559A1-82EA-6C93-2358-39FAF876B9DD}" dt="2026-07-16T19:23:16.861" v="1"/>
          <ac:spMkLst>
            <pc:docMk/>
            <pc:sldMk cId="3221932385" sldId="417"/>
            <ac:spMk id="8" creationId="{8B87D33A-AF2D-8D30-2B77-4D30D212E530}"/>
          </ac:spMkLst>
        </pc:sp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3:55.315" v="5" actId="14100"/>
        <pc:sldMkLst>
          <pc:docMk/>
          <pc:sldMk cId="3539051348" sldId="419"/>
        </pc:sldMkLst>
        <pc:picChg chg="mod">
          <ac:chgData name="Anderson, Rachel E CIV USARMY DEVCOM GVSC (USA)" userId="S::rachel.e.anderson46.civ@army.mil::ffd0e281-1c0e-41e3-ab81-2b14fee83f03" providerId="AD" clId="Web-{5D3559A1-82EA-6C93-2358-39FAF876B9DD}" dt="2026-07-16T19:23:55.315" v="5" actId="14100"/>
          <ac:picMkLst>
            <pc:docMk/>
            <pc:sldMk cId="3539051348" sldId="419"/>
            <ac:picMk id="7" creationId="{1C44EC79-A83D-4410-48DC-6D943FDF2780}"/>
          </ac:picMkLst>
        </pc:pic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3:36.752" v="4" actId="1076"/>
        <pc:sldMkLst>
          <pc:docMk/>
          <pc:sldMk cId="2288244056" sldId="420"/>
        </pc:sldMkLst>
        <pc:picChg chg="mod">
          <ac:chgData name="Anderson, Rachel E CIV USARMY DEVCOM GVSC (USA)" userId="S::rachel.e.anderson46.civ@army.mil::ffd0e281-1c0e-41e3-ab81-2b14fee83f03" providerId="AD" clId="Web-{5D3559A1-82EA-6C93-2358-39FAF876B9DD}" dt="2026-07-16T19:23:36.752" v="4" actId="1076"/>
          <ac:picMkLst>
            <pc:docMk/>
            <pc:sldMk cId="2288244056" sldId="420"/>
            <ac:picMk id="6" creationId="{B5E757C6-DE08-D737-A5E1-C3E11A1A4AF7}"/>
          </ac:picMkLst>
        </pc:picChg>
        <pc:picChg chg="mod">
          <ac:chgData name="Anderson, Rachel E CIV USARMY DEVCOM GVSC (USA)" userId="S::rachel.e.anderson46.civ@army.mil::ffd0e281-1c0e-41e3-ab81-2b14fee83f03" providerId="AD" clId="Web-{5D3559A1-82EA-6C93-2358-39FAF876B9DD}" dt="2026-07-16T19:23:36.721" v="3" actId="1076"/>
          <ac:picMkLst>
            <pc:docMk/>
            <pc:sldMk cId="2288244056" sldId="420"/>
            <ac:picMk id="7" creationId="{7CDA9938-7128-1D01-FBFC-572D56547978}"/>
          </ac:picMkLst>
        </pc:picChg>
        <pc:picChg chg="mod">
          <ac:chgData name="Anderson, Rachel E CIV USARMY DEVCOM GVSC (USA)" userId="S::rachel.e.anderson46.civ@army.mil::ffd0e281-1c0e-41e3-ab81-2b14fee83f03" providerId="AD" clId="Web-{5D3559A1-82EA-6C93-2358-39FAF876B9DD}" dt="2026-07-16T19:23:36.658" v="2" actId="1076"/>
          <ac:picMkLst>
            <pc:docMk/>
            <pc:sldMk cId="2288244056" sldId="420"/>
            <ac:picMk id="11" creationId="{1EC40A35-57D7-FBDA-22E8-BCB11527B1A0}"/>
          </ac:picMkLst>
        </pc:pic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7:49.865" v="30" actId="1076"/>
        <pc:sldMkLst>
          <pc:docMk/>
          <pc:sldMk cId="1563946306" sldId="423"/>
        </pc:sldMkLst>
        <pc:picChg chg="mod">
          <ac:chgData name="Anderson, Rachel E CIV USARMY DEVCOM GVSC (USA)" userId="S::rachel.e.anderson46.civ@army.mil::ffd0e281-1c0e-41e3-ab81-2b14fee83f03" providerId="AD" clId="Web-{5D3559A1-82EA-6C93-2358-39FAF876B9DD}" dt="2026-07-16T19:27:49.865" v="30" actId="1076"/>
          <ac:picMkLst>
            <pc:docMk/>
            <pc:sldMk cId="1563946306" sldId="423"/>
            <ac:picMk id="8" creationId="{B0F763A1-E115-4463-0FE2-E47D269D4CAF}"/>
          </ac:picMkLst>
        </pc:pic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8:14.038" v="32"/>
        <pc:sldMkLst>
          <pc:docMk/>
          <pc:sldMk cId="997905201" sldId="425"/>
        </pc:sldMkLst>
        <pc:picChg chg="mod modCrop">
          <ac:chgData name="Anderson, Rachel E CIV USARMY DEVCOM GVSC (USA)" userId="S::rachel.e.anderson46.civ@army.mil::ffd0e281-1c0e-41e3-ab81-2b14fee83f03" providerId="AD" clId="Web-{5D3559A1-82EA-6C93-2358-39FAF876B9DD}" dt="2026-07-16T19:28:14.038" v="32"/>
          <ac:picMkLst>
            <pc:docMk/>
            <pc:sldMk cId="997905201" sldId="425"/>
            <ac:picMk id="5" creationId="{ED10694C-09D0-F49F-761A-10B1E4DA1D4A}"/>
          </ac:picMkLst>
        </pc:picChg>
      </pc:sldChg>
      <pc:sldChg chg="modSp">
        <pc:chgData name="Anderson, Rachel E CIV USARMY DEVCOM GVSC (USA)" userId="S::rachel.e.anderson46.civ@army.mil::ffd0e281-1c0e-41e3-ab81-2b14fee83f03" providerId="AD" clId="Web-{5D3559A1-82EA-6C93-2358-39FAF876B9DD}" dt="2026-07-16T19:27:37.428" v="29" actId="14100"/>
        <pc:sldMkLst>
          <pc:docMk/>
          <pc:sldMk cId="659559618" sldId="428"/>
        </pc:sldMkLst>
        <pc:picChg chg="mod">
          <ac:chgData name="Anderson, Rachel E CIV USARMY DEVCOM GVSC (USA)" userId="S::rachel.e.anderson46.civ@army.mil::ffd0e281-1c0e-41e3-ab81-2b14fee83f03" providerId="AD" clId="Web-{5D3559A1-82EA-6C93-2358-39FAF876B9DD}" dt="2026-07-16T19:27:37.428" v="29" actId="14100"/>
          <ac:picMkLst>
            <pc:docMk/>
            <pc:sldMk cId="659559618" sldId="428"/>
            <ac:picMk id="8" creationId="{B05FF3C2-3F8C-3002-83BD-B8168189ADF5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8T19:02:02.331"/>
    </inkml:context>
    <inkml:brush xml:id="br0">
      <inkml:brushProperty name="width" value="0.1" units="cm"/>
      <inkml:brushProperty name="height" value="0.1" units="cm"/>
      <inkml:brushProperty name="color" value="#00A0D7"/>
    </inkml:brush>
  </inkml:definitions>
  <inkml:trace contextRef="#ctx0" brushRef="#br0">2844 11271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4E5832-C99B-B4EA-A604-425C75720F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4461119"/>
            <a:ext cx="9412224" cy="6012917"/>
          </a:xfrm>
        </p:spPr>
        <p:txBody>
          <a:bodyPr/>
          <a:lstStyle/>
          <a:p>
            <a:r>
              <a:rPr lang="en-US" b="1" dirty="0"/>
              <a:t>Ryan Wood - GVSC</a:t>
            </a:r>
          </a:p>
          <a:p>
            <a:r>
              <a:rPr lang="en-US" b="1" dirty="0"/>
              <a:t>Rachel Anderson - GVSC</a:t>
            </a:r>
          </a:p>
          <a:p>
            <a:r>
              <a:rPr lang="en-US" b="1" dirty="0"/>
              <a:t>Andrew Hoelscher - GVSC</a:t>
            </a:r>
          </a:p>
          <a:p>
            <a:r>
              <a:rPr lang="en-US" b="1" dirty="0"/>
              <a:t>Jeffrey Schultz - GVSC</a:t>
            </a:r>
          </a:p>
          <a:p>
            <a:r>
              <a:rPr lang="en-US" b="1" dirty="0"/>
              <a:t>Victor Paul - GVSC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958D8-F5BC-62A7-3AE8-D74845B88B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COAT STP5 – Field Study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FAB065E-FB75-C015-6D36-9165FECF0068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3892334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#10938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D6DEA4C-67D8-1789-07D6-967880365979}"/>
              </a:ext>
            </a:extLst>
          </p:cNvPr>
          <p:cNvSpPr txBox="1">
            <a:spLocks/>
          </p:cNvSpPr>
          <p:nvPr/>
        </p:nvSpPr>
        <p:spPr>
          <a:xfrm>
            <a:off x="13380721" y="4461119"/>
            <a:ext cx="10449664" cy="601291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b="1" dirty="0"/>
              <a:t>Alexander Reid - DCS</a:t>
            </a:r>
          </a:p>
          <a:p>
            <a:pPr hangingPunct="1"/>
            <a:r>
              <a:rPr lang="en-US" b="1" dirty="0"/>
              <a:t>Steven Ratka - DCS</a:t>
            </a:r>
          </a:p>
          <a:p>
            <a:pPr hangingPunct="1"/>
            <a:r>
              <a:rPr lang="en-US" b="1" dirty="0"/>
              <a:t>Kaitlyn Roose, PhD - DCS</a:t>
            </a:r>
          </a:p>
          <a:p>
            <a:pPr hangingPunct="1"/>
            <a:r>
              <a:rPr lang="en-US" b="1" dirty="0"/>
              <a:t>Lauren Grant, PhD - DCS</a:t>
            </a:r>
          </a:p>
          <a:p>
            <a:pPr hangingPunct="1"/>
            <a:r>
              <a:rPr lang="en-US" b="1" dirty="0"/>
              <a:t>Sumit Shrestha - DCS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5839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3477FE8A-0237-6C8C-9DB8-634A39CD04A0}"/>
              </a:ext>
            </a:extLst>
          </p:cNvPr>
          <p:cNvSpPr>
            <a:spLocks noChangeAspect="1"/>
          </p:cNvSpPr>
          <p:nvPr/>
        </p:nvSpPr>
        <p:spPr>
          <a:xfrm>
            <a:off x="21571768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91D8FF-7385-4F54-06AF-C7595B20F6EA}"/>
              </a:ext>
            </a:extLst>
          </p:cNvPr>
          <p:cNvSpPr>
            <a:spLocks noChangeAspect="1"/>
          </p:cNvSpPr>
          <p:nvPr/>
        </p:nvSpPr>
        <p:spPr>
          <a:xfrm>
            <a:off x="21571768" y="4863240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B70737A-915D-B218-0602-685AB9759580}"/>
              </a:ext>
            </a:extLst>
          </p:cNvPr>
          <p:cNvSpPr>
            <a:spLocks noChangeAspect="1"/>
          </p:cNvSpPr>
          <p:nvPr/>
        </p:nvSpPr>
        <p:spPr>
          <a:xfrm>
            <a:off x="21571768" y="5991954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05CC8D5-B088-21CB-7AC7-D62FB645FEE0}"/>
              </a:ext>
            </a:extLst>
          </p:cNvPr>
          <p:cNvSpPr>
            <a:spLocks noChangeAspect="1"/>
          </p:cNvSpPr>
          <p:nvPr/>
        </p:nvSpPr>
        <p:spPr>
          <a:xfrm>
            <a:off x="21571768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E73736C-40EB-DFA0-370E-0A5BE8A0DEB3}"/>
              </a:ext>
            </a:extLst>
          </p:cNvPr>
          <p:cNvSpPr>
            <a:spLocks noChangeAspect="1"/>
          </p:cNvSpPr>
          <p:nvPr/>
        </p:nvSpPr>
        <p:spPr>
          <a:xfrm>
            <a:off x="19495318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9181E2-F428-04C4-62BF-BAE2DD146EC4}"/>
              </a:ext>
            </a:extLst>
          </p:cNvPr>
          <p:cNvSpPr>
            <a:spLocks noChangeAspect="1"/>
          </p:cNvSpPr>
          <p:nvPr/>
        </p:nvSpPr>
        <p:spPr>
          <a:xfrm>
            <a:off x="16612418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D854072-ECDC-843F-AAB7-13D5D60402FE}"/>
              </a:ext>
            </a:extLst>
          </p:cNvPr>
          <p:cNvSpPr>
            <a:spLocks noChangeAspect="1"/>
          </p:cNvSpPr>
          <p:nvPr/>
        </p:nvSpPr>
        <p:spPr>
          <a:xfrm>
            <a:off x="13729518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AA119BF-B883-63D9-5B09-834633DFD628}"/>
              </a:ext>
            </a:extLst>
          </p:cNvPr>
          <p:cNvSpPr>
            <a:spLocks noChangeAspect="1"/>
          </p:cNvSpPr>
          <p:nvPr/>
        </p:nvSpPr>
        <p:spPr>
          <a:xfrm>
            <a:off x="10846618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5518DBB-64E9-248F-D342-EA83AA6C4552}"/>
              </a:ext>
            </a:extLst>
          </p:cNvPr>
          <p:cNvSpPr>
            <a:spLocks noChangeAspect="1"/>
          </p:cNvSpPr>
          <p:nvPr/>
        </p:nvSpPr>
        <p:spPr>
          <a:xfrm>
            <a:off x="19495318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85E618-62EF-4502-6B6D-6C73CA6305A0}"/>
              </a:ext>
            </a:extLst>
          </p:cNvPr>
          <p:cNvSpPr>
            <a:spLocks noChangeAspect="1"/>
          </p:cNvSpPr>
          <p:nvPr/>
        </p:nvSpPr>
        <p:spPr>
          <a:xfrm>
            <a:off x="16612418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0F15CA0-DBBE-6A86-10BE-A32E2992070E}"/>
              </a:ext>
            </a:extLst>
          </p:cNvPr>
          <p:cNvSpPr>
            <a:spLocks noChangeAspect="1"/>
          </p:cNvSpPr>
          <p:nvPr/>
        </p:nvSpPr>
        <p:spPr>
          <a:xfrm>
            <a:off x="13729518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B5E459-49C0-021E-1A0A-3ED9D0A88FE3}"/>
              </a:ext>
            </a:extLst>
          </p:cNvPr>
          <p:cNvSpPr>
            <a:spLocks noChangeAspect="1"/>
          </p:cNvSpPr>
          <p:nvPr/>
        </p:nvSpPr>
        <p:spPr>
          <a:xfrm>
            <a:off x="10846618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D07A2FE-B78B-D935-FD05-A228C8C87FD0}"/>
              </a:ext>
            </a:extLst>
          </p:cNvPr>
          <p:cNvCxnSpPr>
            <a:cxnSpLocks/>
          </p:cNvCxnSpPr>
          <p:nvPr/>
        </p:nvCxnSpPr>
        <p:spPr>
          <a:xfrm flipH="1">
            <a:off x="8528453" y="6449154"/>
            <a:ext cx="12568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1020CEF-369A-D888-457D-C48C45B8D80F}"/>
              </a:ext>
            </a:extLst>
          </p:cNvPr>
          <p:cNvCxnSpPr>
            <a:cxnSpLocks/>
          </p:cNvCxnSpPr>
          <p:nvPr/>
        </p:nvCxnSpPr>
        <p:spPr>
          <a:xfrm>
            <a:off x="8528453" y="4863240"/>
            <a:ext cx="1256857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F4BF31F-2E5D-68E3-E386-46902DDAEF80}"/>
              </a:ext>
            </a:extLst>
          </p:cNvPr>
          <p:cNvSpPr txBox="1"/>
          <p:nvPr/>
        </p:nvSpPr>
        <p:spPr>
          <a:xfrm>
            <a:off x="11942298" y="4537843"/>
            <a:ext cx="35618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 defTabSz="1828800" hangingPunct="1"/>
            <a:r>
              <a:rPr lang="en-US" sz="2400" kern="1200">
                <a:latin typeface="Arial"/>
              </a:rPr>
              <a:t>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F2096F-8437-18EA-6EE3-11BD40EE680A}"/>
              </a:ext>
            </a:extLst>
          </p:cNvPr>
          <p:cNvSpPr txBox="1"/>
          <p:nvPr/>
        </p:nvSpPr>
        <p:spPr>
          <a:xfrm>
            <a:off x="11942298" y="6172155"/>
            <a:ext cx="5328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en-US" sz="2400" kern="1200" dirty="0">
                <a:latin typeface="Arial"/>
              </a:rPr>
              <a:t>2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75F04CD-6358-164D-45C8-0C943B67EA82}"/>
              </a:ext>
            </a:extLst>
          </p:cNvPr>
          <p:cNvSpPr>
            <a:spLocks noChangeAspect="1"/>
          </p:cNvSpPr>
          <p:nvPr/>
        </p:nvSpPr>
        <p:spPr>
          <a:xfrm>
            <a:off x="8128404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F4AEF2D3-D8B5-D9B6-F88F-84DD90DDFC82}"/>
              </a:ext>
            </a:extLst>
          </p:cNvPr>
          <p:cNvSpPr>
            <a:spLocks noChangeAspect="1"/>
          </p:cNvSpPr>
          <p:nvPr/>
        </p:nvSpPr>
        <p:spPr>
          <a:xfrm>
            <a:off x="5245504" y="712066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CD674DE-AA83-FAE2-88AB-847BA5D0939E}"/>
              </a:ext>
            </a:extLst>
          </p:cNvPr>
          <p:cNvSpPr>
            <a:spLocks noChangeAspect="1"/>
          </p:cNvSpPr>
          <p:nvPr/>
        </p:nvSpPr>
        <p:spPr>
          <a:xfrm>
            <a:off x="8128404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A9986B6-F011-A863-55E9-FD6E023DAA8B}"/>
              </a:ext>
            </a:extLst>
          </p:cNvPr>
          <p:cNvSpPr>
            <a:spLocks noChangeAspect="1"/>
          </p:cNvSpPr>
          <p:nvPr/>
        </p:nvSpPr>
        <p:spPr>
          <a:xfrm>
            <a:off x="5245504" y="373452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85AA02D-38A7-B0BD-9ED4-FCA48C10A4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5" t="16469" r="7511" b="16468"/>
          <a:stretch/>
        </p:blipFill>
        <p:spPr>
          <a:xfrm rot="10800000">
            <a:off x="228572" y="4615590"/>
            <a:ext cx="5318852" cy="21621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A47D47-119F-B383-05E8-E366DE2838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Berm Drill animation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494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7037E-6 L 0.33815 -0.00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1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815 -0.00833 L 0.55833 -3.703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3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833 -3.7037E-6 L 0.33815 -0.0083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16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815 -0.00833 L 0.55833 -3.703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3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833 -3.7037E-6 L 0.33815 -0.008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16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815 -0.00833 L 6.25E-7 -3.7037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4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D3DC3-8E79-EB37-7BC3-A03AFF94C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7A9200-764B-DC24-8E1D-C441D46A957B}"/>
              </a:ext>
            </a:extLst>
          </p:cNvPr>
          <p:cNvSpPr txBox="1"/>
          <p:nvPr/>
        </p:nvSpPr>
        <p:spPr>
          <a:xfrm>
            <a:off x="1728788" y="1867812"/>
            <a:ext cx="2034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828800" hangingPunct="1"/>
            <a:r>
              <a:rPr lang="en-US" sz="3600" kern="1200" dirty="0">
                <a:latin typeface="Arial"/>
              </a:rPr>
              <a:t>Stop, peak. Move, stop, peak. </a:t>
            </a:r>
          </a:p>
          <a:p>
            <a:pPr marL="571500" indent="-571500" algn="l" defTabSz="1828800" hangingPunct="1">
              <a:buFont typeface="Arial" panose="020B0604020202020204" pitchFamily="34" charset="0"/>
              <a:buChar char="•"/>
            </a:pPr>
            <a:r>
              <a:rPr lang="en-US" sz="3600" kern="1200" dirty="0">
                <a:latin typeface="Arial"/>
              </a:rPr>
              <a:t>Data to collect</a:t>
            </a:r>
          </a:p>
          <a:p>
            <a:pPr marL="1485900" lvl="1" indent="-571500" algn="l" defTabSz="1828800" hangingPunct="1">
              <a:buFont typeface="Arial" panose="020B0604020202020204" pitchFamily="34" charset="0"/>
              <a:buChar char="•"/>
            </a:pPr>
            <a:r>
              <a:rPr lang="en-US" sz="3600" kern="1200" dirty="0">
                <a:latin typeface="Arial"/>
              </a:rPr>
              <a:t>Time to complete</a:t>
            </a:r>
          </a:p>
          <a:p>
            <a:pPr marL="1485900" lvl="1" indent="-571500" algn="l" defTabSz="1828800" hangingPunct="1">
              <a:buFont typeface="Arial" panose="020B0604020202020204" pitchFamily="34" charset="0"/>
              <a:buChar char="•"/>
            </a:pPr>
            <a:r>
              <a:rPr lang="en-US" sz="3600" kern="1200" dirty="0">
                <a:latin typeface="Arial"/>
              </a:rPr>
              <a:t>Stopping position: Short/Aligned/Far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5211FE-7427-19A8-CED5-451453AC52A0}"/>
              </a:ext>
            </a:extLst>
          </p:cNvPr>
          <p:cNvSpPr/>
          <p:nvPr/>
        </p:nvSpPr>
        <p:spPr>
          <a:xfrm>
            <a:off x="3127353" y="6736114"/>
            <a:ext cx="2125414" cy="810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E5A1CB-8CB7-171C-9EB8-E4F9280362BB}"/>
              </a:ext>
            </a:extLst>
          </p:cNvPr>
          <p:cNvSpPr/>
          <p:nvPr/>
        </p:nvSpPr>
        <p:spPr>
          <a:xfrm>
            <a:off x="8862975" y="9722068"/>
            <a:ext cx="2125414" cy="810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12022-08B5-6759-5F58-CF46FEEDA182}"/>
              </a:ext>
            </a:extLst>
          </p:cNvPr>
          <p:cNvSpPr/>
          <p:nvPr/>
        </p:nvSpPr>
        <p:spPr>
          <a:xfrm>
            <a:off x="14598597" y="6716484"/>
            <a:ext cx="2125414" cy="810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BAA3C1-B8C2-B681-0C26-36A516A89EAF}"/>
              </a:ext>
            </a:extLst>
          </p:cNvPr>
          <p:cNvSpPr/>
          <p:nvPr/>
        </p:nvSpPr>
        <p:spPr>
          <a:xfrm>
            <a:off x="20334221" y="9747394"/>
            <a:ext cx="2125414" cy="8101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375554-0167-C9FA-E181-8F32E5788D38}"/>
              </a:ext>
            </a:extLst>
          </p:cNvPr>
          <p:cNvSpPr/>
          <p:nvPr/>
        </p:nvSpPr>
        <p:spPr>
          <a:xfrm>
            <a:off x="1" y="7554781"/>
            <a:ext cx="24299918" cy="218338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BB8FF-8B3D-1534-9974-9BBFA9456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97" b="78746" l="7880" r="87430">
                        <a14:foregroundMark x1="91745" y1="69686" x2="32645" y2="80139"/>
                        <a14:foregroundMark x1="32645" y1="80139" x2="83114" y2="24042"/>
                        <a14:foregroundMark x1="83114" y1="24042" x2="21764" y2="32404"/>
                        <a14:foregroundMark x1="21764" y1="32404" x2="77298" y2="71777"/>
                        <a14:foregroundMark x1="77298" y1="71777" x2="17636" y2="45993"/>
                        <a14:foregroundMark x1="17636" y1="45993" x2="7880" y2="66899"/>
                        <a14:foregroundMark x1="84803" y1="64808" x2="79174" y2="37631"/>
                        <a14:foregroundMark x1="87617" y1="71777" x2="31707" y2="74913"/>
                        <a14:foregroundMark x1="31707" y1="74913" x2="13321" y2="28223"/>
                        <a14:foregroundMark x1="85553" y1="71429" x2="51970" y2="78746"/>
                      </a14:backgroundRemoval>
                    </a14:imgEffect>
                  </a14:imgLayer>
                </a14:imgProps>
              </a:ext>
            </a:extLst>
          </a:blip>
          <a:srcRect l="3655" t="16469" r="7511" b="16468"/>
          <a:stretch/>
        </p:blipFill>
        <p:spPr>
          <a:xfrm rot="10800000">
            <a:off x="84082" y="7766746"/>
            <a:ext cx="1520148" cy="6179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D71A9BA-41CE-8D75-577C-56C8C409172C}"/>
              </a:ext>
            </a:extLst>
          </p:cNvPr>
          <p:cNvGrpSpPr/>
          <p:nvPr/>
        </p:nvGrpSpPr>
        <p:grpSpPr>
          <a:xfrm>
            <a:off x="-2" y="8646472"/>
            <a:ext cx="24299920" cy="36456"/>
            <a:chOff x="-1" y="4349512"/>
            <a:chExt cx="12149960" cy="18228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26A9680C-4F13-DA5F-DB66-FA0E69175787}"/>
                </a:ext>
              </a:extLst>
            </p:cNvPr>
            <p:cNvCxnSpPr>
              <a:cxnSpLocks/>
              <a:stCxn id="8" idx="1"/>
              <a:endCxn id="8" idx="3"/>
            </p:cNvCxnSpPr>
            <p:nvPr/>
          </p:nvCxnSpPr>
          <p:spPr>
            <a:xfrm>
              <a:off x="0" y="4349512"/>
              <a:ext cx="1214995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66D1CCC-3B32-6B1A-D532-3B237640B849}"/>
                </a:ext>
              </a:extLst>
            </p:cNvPr>
            <p:cNvCxnSpPr>
              <a:cxnSpLocks/>
            </p:cNvCxnSpPr>
            <p:nvPr/>
          </p:nvCxnSpPr>
          <p:spPr>
            <a:xfrm>
              <a:off x="-1" y="4367740"/>
              <a:ext cx="1214995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2B6ED45-04E5-86FE-41C3-B2217BE3B827}"/>
              </a:ext>
            </a:extLst>
          </p:cNvPr>
          <p:cNvCxnSpPr>
            <a:cxnSpLocks/>
          </p:cNvCxnSpPr>
          <p:nvPr/>
        </p:nvCxnSpPr>
        <p:spPr>
          <a:xfrm>
            <a:off x="1" y="9691920"/>
            <a:ext cx="242999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B37613F-B414-CE6D-766A-CF339C61C3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7" t="9330" r="11647" b="9165"/>
          <a:stretch/>
        </p:blipFill>
        <p:spPr>
          <a:xfrm flipV="1">
            <a:off x="5286380" y="6349360"/>
            <a:ext cx="233116" cy="3606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3898B87-377B-A2CA-9269-9343E273B6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7" t="9330" r="11647" b="9165"/>
          <a:stretch/>
        </p:blipFill>
        <p:spPr>
          <a:xfrm flipV="1">
            <a:off x="17024352" y="6229714"/>
            <a:ext cx="323196" cy="5000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352FCA-FD0D-91FA-FC92-6341C4DBC5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7" t="9330" r="11647" b="9165"/>
          <a:stretch/>
        </p:blipFill>
        <p:spPr>
          <a:xfrm>
            <a:off x="11170090" y="10524640"/>
            <a:ext cx="323196" cy="5000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815477-1411-F9CF-D70D-5E99A0214E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17" t="9330" r="11647" b="9165"/>
          <a:stretch/>
        </p:blipFill>
        <p:spPr>
          <a:xfrm>
            <a:off x="22459634" y="10524640"/>
            <a:ext cx="323196" cy="50004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FF833A-A076-F752-06FD-312668FF8FC7}"/>
              </a:ext>
            </a:extLst>
          </p:cNvPr>
          <p:cNvCxnSpPr>
            <a:cxnSpLocks/>
          </p:cNvCxnSpPr>
          <p:nvPr/>
        </p:nvCxnSpPr>
        <p:spPr>
          <a:xfrm>
            <a:off x="-3" y="7571600"/>
            <a:ext cx="2429991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370131-818B-E3D1-1AED-A4FF7CF074AA}"/>
              </a:ext>
            </a:extLst>
          </p:cNvPr>
          <p:cNvGrpSpPr/>
          <p:nvPr/>
        </p:nvGrpSpPr>
        <p:grpSpPr>
          <a:xfrm>
            <a:off x="4614458" y="6727609"/>
            <a:ext cx="638308" cy="2153438"/>
            <a:chOff x="2307229" y="3363804"/>
            <a:chExt cx="319154" cy="1076719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576D221-CF23-F6B7-5C17-B1651725338B}"/>
                </a:ext>
              </a:extLst>
            </p:cNvPr>
            <p:cNvCxnSpPr/>
            <p:nvPr/>
          </p:nvCxnSpPr>
          <p:spPr>
            <a:xfrm>
              <a:off x="2626383" y="3363804"/>
              <a:ext cx="0" cy="92510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EF356D85-95E9-2D94-B23B-C778D9E33421}"/>
                </a:ext>
              </a:extLst>
            </p:cNvPr>
            <p:cNvSpPr/>
            <p:nvPr/>
          </p:nvSpPr>
          <p:spPr>
            <a:xfrm rot="16200000">
              <a:off x="2410174" y="4224314"/>
              <a:ext cx="113264" cy="319154"/>
            </a:xfrm>
            <a:prstGeom prst="leftBrac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30FA41C-93E0-DC5D-5625-8DFAA2BBC5D2}"/>
              </a:ext>
            </a:extLst>
          </p:cNvPr>
          <p:cNvGrpSpPr/>
          <p:nvPr/>
        </p:nvGrpSpPr>
        <p:grpSpPr>
          <a:xfrm>
            <a:off x="4942634" y="7242730"/>
            <a:ext cx="638308" cy="2153436"/>
            <a:chOff x="2307229" y="3363804"/>
            <a:chExt cx="319154" cy="1076718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C4885F-3A7D-D597-7A4D-3CAFDC5ADC83}"/>
                </a:ext>
              </a:extLst>
            </p:cNvPr>
            <p:cNvCxnSpPr/>
            <p:nvPr/>
          </p:nvCxnSpPr>
          <p:spPr>
            <a:xfrm>
              <a:off x="2626383" y="3363804"/>
              <a:ext cx="0" cy="925109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Left Brace 43">
              <a:extLst>
                <a:ext uri="{FF2B5EF4-FFF2-40B4-BE49-F238E27FC236}">
                  <a16:creationId xmlns:a16="http://schemas.microsoft.com/office/drawing/2014/main" id="{57E48036-D9FA-8F3F-6C8D-65BC20837C4D}"/>
                </a:ext>
              </a:extLst>
            </p:cNvPr>
            <p:cNvSpPr/>
            <p:nvPr/>
          </p:nvSpPr>
          <p:spPr>
            <a:xfrm rot="16200000">
              <a:off x="2408162" y="4222302"/>
              <a:ext cx="117287" cy="319154"/>
            </a:xfrm>
            <a:prstGeom prst="leftBrace">
              <a:avLst/>
            </a:prstGeom>
            <a:ln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7E9CF2AE-6432-0855-B602-9D630DD73372}"/>
              </a:ext>
            </a:extLst>
          </p:cNvPr>
          <p:cNvSpPr>
            <a:spLocks noChangeAspect="1"/>
          </p:cNvSpPr>
          <p:nvPr/>
        </p:nvSpPr>
        <p:spPr>
          <a:xfrm>
            <a:off x="5221114" y="6222256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97D1011-40FE-D116-C8EE-794B0E84FCF9}"/>
              </a:ext>
            </a:extLst>
          </p:cNvPr>
          <p:cNvSpPr>
            <a:spLocks noChangeAspect="1"/>
          </p:cNvSpPr>
          <p:nvPr/>
        </p:nvSpPr>
        <p:spPr>
          <a:xfrm>
            <a:off x="11083838" y="10538302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6697C46-8F7D-7DF7-42B3-7168C9595CFB}"/>
              </a:ext>
            </a:extLst>
          </p:cNvPr>
          <p:cNvSpPr>
            <a:spLocks noChangeAspect="1"/>
          </p:cNvSpPr>
          <p:nvPr/>
        </p:nvSpPr>
        <p:spPr>
          <a:xfrm>
            <a:off x="16938072" y="624274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CCAAA12-5098-3829-A71C-1C5663754023}"/>
              </a:ext>
            </a:extLst>
          </p:cNvPr>
          <p:cNvSpPr>
            <a:spLocks noChangeAspect="1"/>
          </p:cNvSpPr>
          <p:nvPr/>
        </p:nvSpPr>
        <p:spPr>
          <a:xfrm>
            <a:off x="22421134" y="10557788"/>
            <a:ext cx="457200" cy="457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hangingPunct="1"/>
            <a:endParaRPr lang="en-US" sz="360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B47EE55-62D6-A718-A6D2-3AC29E715C65}"/>
              </a:ext>
            </a:extLst>
          </p:cNvPr>
          <p:cNvSpPr txBox="1">
            <a:spLocks/>
          </p:cNvSpPr>
          <p:nvPr/>
        </p:nvSpPr>
        <p:spPr>
          <a:xfrm>
            <a:off x="796838" y="1"/>
            <a:ext cx="21031200" cy="265112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/>
            <a:endParaRPr lang="en-US" sz="6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3124085-74A7-A873-F0A8-793795260F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Urban cover animation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0547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59259E-6 L 0.15104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104 2.59259E-6 L 0.16536 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37 4.07407E-6 L 0.16537 0.00023 C 0.17006 0.00092 0.16771 0.00069 0.1724 0.00115 L 0.18464 0.00046 C 0.18581 0.00046 0.18698 0.00023 0.18828 4.07407E-6 L 0.19284 -0.00024 C 0.19388 -0.00024 0.19466 -0.00047 0.19571 -0.00047 C 0.19818 -0.0007 0.20625 -0.00116 0.2086 -0.00116 L 0.21094 -0.00162 C 0.21355 -0.00186 0.21485 -0.00186 0.21771 -0.00209 C 0.22058 -0.00209 0.22331 -0.00209 0.22618 -0.00162 C 0.22644 -0.00139 0.22683 -0.00139 0.22722 -0.00116 C 0.22774 -0.00116 0.22826 -0.00093 0.22878 -0.00093 C 0.22904 -0.0007 0.22917 -0.0007 0.22956 -0.00047 C 0.23008 -0.00047 0.23073 -0.00047 0.23138 -0.00024 C 0.23477 0.00069 0.22865 -0.00047 0.23464 0.00046 C 0.23529 0.00069 0.23594 0.00092 0.23672 0.00138 C 0.23763 0.00208 0.23815 0.00301 0.23907 0.0037 C 0.23985 0.00439 0.24063 0.00486 0.24128 0.00578 C 0.24167 0.00601 0.24193 0.00671 0.24219 0.00694 C 0.24245 0.0074 0.24271 0.0074 0.24297 0.00763 C 0.24362 0.00879 0.24414 0.01018 0.24493 0.01134 C 0.24545 0.01203 0.24597 0.01273 0.24636 0.01365 C 0.24649 0.01412 0.24662 0.01458 0.24675 0.01504 C 0.2474 0.01597 0.24805 0.01689 0.24844 0.01805 C 0.2487 0.01851 0.24896 0.01898 0.24922 0.01967 C 0.24935 0.02013 0.24948 0.02083 0.24961 0.02129 C 0.24987 0.02176 0.25013 0.02199 0.25039 0.02268 C 0.25078 0.02338 0.25118 0.0243 0.25157 0.02523 C 0.2517 0.02569 0.25183 0.02638 0.25209 0.02685 C 0.25222 0.02731 0.25235 0.02754 0.25248 0.02777 C 0.25261 0.02824 0.25274 0.0287 0.25287 0.02916 C 0.253 0.02963 0.25326 0.03009 0.25339 0.03055 C 0.25352 0.03101 0.25365 0.03148 0.25378 0.03171 C 0.25417 0.03287 0.25417 0.0331 0.25469 0.03379 C 0.25495 0.03495 0.25508 0.03611 0.25534 0.03703 C 0.2556 0.03773 0.25586 0.03819 0.25612 0.03865 C 0.25638 0.03958 0.25638 0.04027 0.25664 0.04097 C 0.25716 0.04236 0.25782 0.04351 0.25808 0.04513 C 0.25808 0.0456 0.25873 0.04791 0.25899 0.04861 C 0.25912 0.04907 0.25938 0.04953 0.25951 0.05 C 0.25964 0.05069 0.25977 0.05138 0.2599 0.05208 C 0.26029 0.05393 0.26016 0.05254 0.26068 0.05439 C 0.26081 0.05532 0.26107 0.05648 0.26146 0.05763 C 0.26172 0.05833 0.26198 0.05879 0.26211 0.05949 C 0.26237 0.06018 0.2625 0.06064 0.26276 0.06111 C 0.26289 0.06157 0.26315 0.06203 0.26328 0.0625 C 0.2642 0.06551 0.26328 0.06296 0.26446 0.0662 C 0.26511 0.06782 0.26524 0.06782 0.26589 0.06921 C 0.26602 0.06967 0.26615 0.07013 0.26628 0.07037 C 0.26628 0.0706 0.26823 0.07407 0.26836 0.07453 C 0.26966 0.07685 0.26888 0.07523 0.2711 0.0787 C 0.27149 0.07916 0.27175 0.07986 0.27214 0.08032 C 0.27253 0.08078 0.27292 0.08125 0.27331 0.08171 C 0.2737 0.08217 0.27383 0.08263 0.27409 0.0831 C 0.27435 0.08333 0.27461 0.0831 0.27487 0.08333 C 0.27526 0.08356 0.27552 0.08402 0.27591 0.08426 C 0.27761 0.08564 0.27631 0.08449 0.27774 0.08541 C 0.278 0.08541 0.27826 0.08588 0.27852 0.08611 C 0.27878 0.08611 0.27917 0.08611 0.27943 0.08634 C 0.28164 0.08726 0.27969 0.08657 0.28177 0.08726 C 0.28399 0.08726 0.28633 0.08726 0.28855 0.08703 C 0.28907 0.08703 0.28972 0.08634 0.29011 0.08634 L 0.30547 0.08657 C 0.32487 0.0875 0.30052 0.08657 0.34271 0.08726 C 0.34453 0.08726 0.34896 0.08773 0.35091 0.08796 L 0.35651 0.08842 L 0.36355 0.08796 C 0.36407 0.08796 0.36472 0.08773 0.36511 0.08773 C 0.36602 0.0875 0.3668 0.08703 0.36771 0.08703 C 0.3823 0.08657 0.37644 0.08657 0.38542 0.08657 L 0.38542 0.0868 " pathEditMode="relative" rAng="0" ptsTypes="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03" y="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41 0.0868 L 0.41614 0.086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614 0.08681 L 0.41614 0.08704 C 0.43047 0.08079 0.4164 0.08588 0.45221 0.08588 L 0.49869 0.08519 C 0.49935 0.08496 0.50169 0.08426 0.50234 0.0838 C 0.50573 0.08148 0.50247 0.0831 0.50508 0.08171 C 0.50755 0.08033 0.50872 0.08056 0.51146 0.07801 C 0.51211 0.07755 0.51263 0.07685 0.51315 0.07662 C 0.51393 0.07593 0.51484 0.07593 0.51549 0.075 C 0.51627 0.07408 0.51705 0.07315 0.51797 0.07222 C 0.51836 0.07153 0.51901 0.0713 0.51953 0.07083 C 0.52291 0.06597 0.52005 0.06783 0.52304 0.06644 C 0.52383 0.06528 0.52474 0.06412 0.52552 0.06273 C 0.52591 0.06227 0.52591 0.06111 0.52617 0.06065 C 0.52695 0.05949 0.52799 0.05903 0.52864 0.05764 C 0.53242 0.0507 0.52682 0.06088 0.53151 0.05324 C 0.53593 0.0463 0.53138 0.05255 0.53502 0.04746 C 0.53593 0.04236 0.5345 0.04838 0.53711 0.04398 C 0.53737 0.04306 0.53737 0.0419 0.53776 0.04097 C 0.53802 0.04028 0.53854 0.04005 0.53893 0.03958 C 0.53958 0.03866 0.5401 0.03773 0.54062 0.03658 C 0.54088 0.03611 0.54114 0.03519 0.5414 0.03449 C 0.54179 0.0338 0.54231 0.0331 0.54258 0.03241 C 0.5431 0.03125 0.54362 0.02986 0.54414 0.02871 C 0.54466 0.02778 0.54531 0.02685 0.54583 0.02593 C 0.54609 0.02523 0.54622 0.02431 0.54661 0.02361 C 0.54726 0.02246 0.54804 0.0213 0.54843 0.01991 C 0.54883 0.01945 0.54896 0.01852 0.54935 0.01783 C 0.54961 0.01713 0.55013 0.0169 0.55052 0.01644 C 0.55508 0.0081 0.54765 0.01945 0.55377 0.01065 C 0.55442 0.00625 0.55351 0.01019 0.55612 0.00695 C 0.56731 -0.00671 0.54974 0.0125 0.55924 0.00255 C 0.56198 -0.00023 0.55859 0.00255 0.56289 -0.00092 C 0.56406 -0.00185 0.56484 -0.00185 0.56601 -0.00254 C 0.5664 -0.00254 0.56679 -0.00301 0.56718 -0.00324 C 0.56823 -0.0037 0.57161 -0.00532 0.57278 -0.00532 C 0.58125 -0.00579 0.58958 -0.00579 0.59778 -0.00602 L 0.61744 -0.00671 C 0.61953 -0.00764 0.61875 -0.00741 0.61992 -0.00741 " pathEditMode="relative" rAng="0" ptsTypes="AAAAAAAAAAAAAAAAAAAAAAAAAAAAAAAAAA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82" y="-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1992 -0.00741 L 0.64375 -0.0074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375 -0.00741 L 0.64375 -0.00718 L 0.65742 -0.0081 C 0.66068 -0.00833 0.6638 -0.0088 0.66693 -0.0088 C 0.678 -0.0088 0.68893 -0.00833 0.69987 -0.0081 C 0.70026 -0.00787 0.70065 -0.00764 0.70104 -0.00741 C 0.70247 -0.00648 0.70365 -0.00509 0.70508 -0.00463 C 0.71003 -0.00231 0.70378 -0.00509 0.70781 -0.00301 C 0.70833 -0.00278 0.70885 -0.00255 0.70938 -0.00231 C 0.71055 -0.00023 0.71042 -0.00046 0.71224 0.00116 C 0.71393 0.00278 0.71302 0.00093 0.71497 0.00347 C 0.7155 0.00394 0.71576 0.00486 0.71615 0.00556 C 0.71654 0.00625 0.71693 0.00648 0.71732 0.00718 C 0.7181 0.00833 0.71888 0.00995 0.71979 0.01134 C 0.72018 0.01227 0.72044 0.01296 0.72096 0.01366 C 0.72135 0.01412 0.72175 0.01435 0.72201 0.01505 C 0.72383 0.01829 0.72266 0.01736 0.72409 0.02014 C 0.72461 0.0213 0.72526 0.02199 0.72578 0.02315 C 0.72617 0.02431 0.72656 0.02616 0.72721 0.02732 C 0.72917 0.03102 0.72826 0.02963 0.73008 0.03171 C 0.73034 0.03241 0.7306 0.0331 0.73073 0.03403 C 0.73125 0.03519 0.73151 0.03634 0.73203 0.0375 C 0.73229 0.03843 0.73294 0.03889 0.7332 0.03982 C 0.73359 0.04074 0.73372 0.04167 0.73399 0.04259 C 0.73451 0.04398 0.73516 0.04514 0.73555 0.0463 C 0.73607 0.04769 0.73659 0.04931 0.73711 0.05069 C 0.73763 0.05162 0.73802 0.05255 0.73841 0.05347 C 0.73893 0.05509 0.73971 0.05741 0.74024 0.05857 C 0.74076 0.05949 0.74141 0.05995 0.74193 0.06088 C 0.74414 0.06482 0.74206 0.06296 0.74427 0.06435 C 0.7457 0.06968 0.74427 0.06551 0.74675 0.06875 C 0.74896 0.07199 0.74675 0.07199 0.75104 0.07454 L 0.75339 0.07616 C 0.75378 0.07639 0.75417 0.07662 0.75456 0.07685 C 0.75625 0.07732 0.75794 0.07732 0.75938 0.07824 C 0.76029 0.07894 0.7612 0.0794 0.76224 0.07963 C 0.76315 0.08009 0.76419 0.08009 0.76537 0.08056 L 0.78711 0.07963 C 0.78828 0.07963 0.78958 0.0794 0.79063 0.07894 C 0.79115 0.07894 0.79167 0.07824 0.79232 0.07824 L 0.85859 0.07824 " pathEditMode="relative" rAng="0" ptsTypes="AAAAAAAAAAAAAAAAAAAAAAAAAAAAAAAAAAAAAAA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42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5859 0.07824 L 0.88216 0.078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C2611-B8F8-D7D4-8164-A88DEDA0C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A89BF-0B63-2F92-71BB-5CFDEDABBD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182880" tIns="91440" rIns="182880" bIns="91440" spcCol="365760" rtlCol="0" anchor="t">
            <a:normAutofit/>
          </a:bodyPr>
          <a:lstStyle/>
          <a:p>
            <a:pPr defTabSz="1828800"/>
            <a:r>
              <a:rPr lang="en-US" sz="3600" dirty="0"/>
              <a:t>NATO AVTP – Double Lane Change</a:t>
            </a:r>
            <a:r>
              <a:rPr lang="en-US" sz="3600" kern="1200" dirty="0">
                <a:latin typeface="Arial"/>
              </a:rPr>
              <a:t> </a:t>
            </a:r>
          </a:p>
          <a:p>
            <a:pPr marL="571500" indent="-571500" defTabSz="1828800">
              <a:buFont typeface="Arial" panose="020B0604020202020204" pitchFamily="34" charset="0"/>
              <a:buChar char="•"/>
            </a:pPr>
            <a:r>
              <a:rPr lang="en-US" sz="3600" kern="1200" dirty="0">
                <a:latin typeface="Arial"/>
              </a:rPr>
              <a:t>Data to collect</a:t>
            </a:r>
          </a:p>
          <a:p>
            <a:pPr marL="1485900" lvl="1" indent="-571500" defTabSz="1828800">
              <a:buFont typeface="Arial" panose="020B0604020202020204" pitchFamily="34" charset="0"/>
              <a:buChar char="•"/>
            </a:pPr>
            <a:r>
              <a:rPr lang="en-US" sz="3600" kern="1200" dirty="0">
                <a:latin typeface="Arial"/>
              </a:rPr>
              <a:t>Time to complete</a:t>
            </a:r>
          </a:p>
          <a:p>
            <a:pPr marL="1485900" lvl="1" indent="-571500" defTabSz="1828800">
              <a:buFont typeface="Arial" panose="020B0604020202020204" pitchFamily="34" charset="0"/>
              <a:buChar char="•"/>
            </a:pPr>
            <a:r>
              <a:rPr lang="en-US" sz="3600" dirty="0"/>
              <a:t>Barrels hit</a:t>
            </a:r>
          </a:p>
          <a:p>
            <a:pPr marL="1485900" lvl="1" indent="-571500" defTabSz="1828800">
              <a:buFont typeface="Arial" panose="020B0604020202020204" pitchFamily="34" charset="0"/>
              <a:buChar char="•"/>
            </a:pPr>
            <a:endParaRPr lang="en-US" sz="3600" kern="1200" dirty="0">
              <a:latin typeface="Arial"/>
            </a:endParaRP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751F8B-CA31-964B-6B07-02BE230B43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657486" cy="1857155"/>
          </a:xfrm>
        </p:spPr>
        <p:txBody>
          <a:bodyPr/>
          <a:lstStyle/>
          <a:p>
            <a:r>
              <a:rPr lang="en-US" dirty="0">
                <a:latin typeface="Arial"/>
              </a:rPr>
              <a:t>Double lane change movement</a:t>
            </a:r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B8EDB3D7-3E8C-BD26-821C-5E2A6B439BF4}"/>
                  </a:ext>
                </a:extLst>
              </p14:cNvPr>
              <p14:cNvContentPartPr/>
              <p14:nvPr/>
            </p14:nvContentPartPr>
            <p14:xfrm>
              <a:off x="-868514" y="11077677"/>
              <a:ext cx="32774" cy="32774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B8EDB3D7-3E8C-BD26-821C-5E2A6B439BF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507214" y="9438977"/>
                <a:ext cx="3277400" cy="3277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26" name="Group 125">
            <a:extLst>
              <a:ext uri="{FF2B5EF4-FFF2-40B4-BE49-F238E27FC236}">
                <a16:creationId xmlns:a16="http://schemas.microsoft.com/office/drawing/2014/main" id="{B0843292-C28A-373F-8D84-1DC1A7C4BF64}"/>
              </a:ext>
            </a:extLst>
          </p:cNvPr>
          <p:cNvGrpSpPr/>
          <p:nvPr/>
        </p:nvGrpSpPr>
        <p:grpSpPr>
          <a:xfrm>
            <a:off x="2431702" y="7672216"/>
            <a:ext cx="18629644" cy="1839920"/>
            <a:chOff x="1215851" y="3836108"/>
            <a:chExt cx="9314822" cy="919960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FC6E19DF-D8B5-71B7-8C82-1C1E84772C53}"/>
                </a:ext>
              </a:extLst>
            </p:cNvPr>
            <p:cNvGrpSpPr/>
            <p:nvPr/>
          </p:nvGrpSpPr>
          <p:grpSpPr>
            <a:xfrm>
              <a:off x="7710691" y="4385208"/>
              <a:ext cx="611170" cy="370859"/>
              <a:chOff x="7710691" y="4361031"/>
              <a:chExt cx="611170" cy="370859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E6BA7B4C-8C39-A3D4-CAE7-91C2B2454634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871C60B-C5E3-F4C6-5542-C9C14D37E914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601AB5F-0CD9-C2B7-5926-4B4BB2DA5AF4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D00ECC5-883B-C231-0087-799A0E8C51F7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2EEB28E-83DD-FD2F-933E-5FBFE9CD5BF8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C51A4BB0-BBDE-5B68-46CD-665E7DA4F790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571E325-BD85-B499-1437-6DFCAB42A91D}"/>
                </a:ext>
              </a:extLst>
            </p:cNvPr>
            <p:cNvSpPr/>
            <p:nvPr/>
          </p:nvSpPr>
          <p:spPr>
            <a:xfrm>
              <a:off x="1215851" y="4021538"/>
              <a:ext cx="9314822" cy="557974"/>
            </a:xfrm>
            <a:custGeom>
              <a:avLst/>
              <a:gdLst>
                <a:gd name="connsiteX0" fmla="*/ 0 w 9314822"/>
                <a:gd name="connsiteY0" fmla="*/ 98277 h 623519"/>
                <a:gd name="connsiteX1" fmla="*/ 884254 w 9314822"/>
                <a:gd name="connsiteY1" fmla="*/ 98277 h 623519"/>
                <a:gd name="connsiteX2" fmla="*/ 1075173 w 9314822"/>
                <a:gd name="connsiteY2" fmla="*/ 540405 h 623519"/>
                <a:gd name="connsiteX3" fmla="*/ 2039815 w 9314822"/>
                <a:gd name="connsiteY3" fmla="*/ 550453 h 623519"/>
                <a:gd name="connsiteX4" fmla="*/ 2190540 w 9314822"/>
                <a:gd name="connsiteY4" fmla="*/ 68132 h 623519"/>
                <a:gd name="connsiteX5" fmla="*/ 3145134 w 9314822"/>
                <a:gd name="connsiteY5" fmla="*/ 58084 h 623519"/>
                <a:gd name="connsiteX6" fmla="*/ 6199833 w 9314822"/>
                <a:gd name="connsiteY6" fmla="*/ 580598 h 623519"/>
                <a:gd name="connsiteX7" fmla="*/ 7174523 w 9314822"/>
                <a:gd name="connsiteY7" fmla="*/ 540405 h 623519"/>
                <a:gd name="connsiteX8" fmla="*/ 7315200 w 9314822"/>
                <a:gd name="connsiteY8" fmla="*/ 118374 h 623519"/>
                <a:gd name="connsiteX9" fmla="*/ 8219551 w 9314822"/>
                <a:gd name="connsiteY9" fmla="*/ 48036 h 623519"/>
                <a:gd name="connsiteX10" fmla="*/ 8450663 w 9314822"/>
                <a:gd name="connsiteY10" fmla="*/ 540405 h 623519"/>
                <a:gd name="connsiteX11" fmla="*/ 9314822 w 9314822"/>
                <a:gd name="connsiteY11" fmla="*/ 560502 h 623519"/>
                <a:gd name="connsiteX0" fmla="*/ 0 w 9314822"/>
                <a:gd name="connsiteY0" fmla="*/ 84981 h 610223"/>
                <a:gd name="connsiteX1" fmla="*/ 884254 w 9314822"/>
                <a:gd name="connsiteY1" fmla="*/ 84981 h 610223"/>
                <a:gd name="connsiteX2" fmla="*/ 1075173 w 9314822"/>
                <a:gd name="connsiteY2" fmla="*/ 527109 h 610223"/>
                <a:gd name="connsiteX3" fmla="*/ 2039815 w 9314822"/>
                <a:gd name="connsiteY3" fmla="*/ 537157 h 610223"/>
                <a:gd name="connsiteX4" fmla="*/ 2180914 w 9314822"/>
                <a:gd name="connsiteY4" fmla="*/ 83712 h 610223"/>
                <a:gd name="connsiteX5" fmla="*/ 3145134 w 9314822"/>
                <a:gd name="connsiteY5" fmla="*/ 44788 h 610223"/>
                <a:gd name="connsiteX6" fmla="*/ 6199833 w 9314822"/>
                <a:gd name="connsiteY6" fmla="*/ 567302 h 610223"/>
                <a:gd name="connsiteX7" fmla="*/ 7174523 w 9314822"/>
                <a:gd name="connsiteY7" fmla="*/ 527109 h 610223"/>
                <a:gd name="connsiteX8" fmla="*/ 7315200 w 9314822"/>
                <a:gd name="connsiteY8" fmla="*/ 105078 h 610223"/>
                <a:gd name="connsiteX9" fmla="*/ 8219551 w 9314822"/>
                <a:gd name="connsiteY9" fmla="*/ 34740 h 610223"/>
                <a:gd name="connsiteX10" fmla="*/ 8450663 w 9314822"/>
                <a:gd name="connsiteY10" fmla="*/ 527109 h 610223"/>
                <a:gd name="connsiteX11" fmla="*/ 9314822 w 9314822"/>
                <a:gd name="connsiteY11" fmla="*/ 547206 h 610223"/>
                <a:gd name="connsiteX0" fmla="*/ 0 w 9314822"/>
                <a:gd name="connsiteY0" fmla="*/ 84981 h 610223"/>
                <a:gd name="connsiteX1" fmla="*/ 884254 w 9314822"/>
                <a:gd name="connsiteY1" fmla="*/ 84981 h 610223"/>
                <a:gd name="connsiteX2" fmla="*/ 1075173 w 9314822"/>
                <a:gd name="connsiteY2" fmla="*/ 527109 h 610223"/>
                <a:gd name="connsiteX3" fmla="*/ 1914686 w 9314822"/>
                <a:gd name="connsiteY3" fmla="*/ 537157 h 610223"/>
                <a:gd name="connsiteX4" fmla="*/ 2180914 w 9314822"/>
                <a:gd name="connsiteY4" fmla="*/ 83712 h 610223"/>
                <a:gd name="connsiteX5" fmla="*/ 3145134 w 9314822"/>
                <a:gd name="connsiteY5" fmla="*/ 44788 h 610223"/>
                <a:gd name="connsiteX6" fmla="*/ 6199833 w 9314822"/>
                <a:gd name="connsiteY6" fmla="*/ 567302 h 610223"/>
                <a:gd name="connsiteX7" fmla="*/ 7174523 w 9314822"/>
                <a:gd name="connsiteY7" fmla="*/ 527109 h 610223"/>
                <a:gd name="connsiteX8" fmla="*/ 7315200 w 9314822"/>
                <a:gd name="connsiteY8" fmla="*/ 105078 h 610223"/>
                <a:gd name="connsiteX9" fmla="*/ 8219551 w 9314822"/>
                <a:gd name="connsiteY9" fmla="*/ 34740 h 610223"/>
                <a:gd name="connsiteX10" fmla="*/ 8450663 w 9314822"/>
                <a:gd name="connsiteY10" fmla="*/ 527109 h 610223"/>
                <a:gd name="connsiteX11" fmla="*/ 9314822 w 9314822"/>
                <a:gd name="connsiteY11" fmla="*/ 547206 h 610223"/>
                <a:gd name="connsiteX0" fmla="*/ 0 w 9314822"/>
                <a:gd name="connsiteY0" fmla="*/ 84981 h 610223"/>
                <a:gd name="connsiteX1" fmla="*/ 844061 w 9314822"/>
                <a:gd name="connsiteY1" fmla="*/ 95029 h 610223"/>
                <a:gd name="connsiteX2" fmla="*/ 1075173 w 9314822"/>
                <a:gd name="connsiteY2" fmla="*/ 527109 h 610223"/>
                <a:gd name="connsiteX3" fmla="*/ 1914686 w 9314822"/>
                <a:gd name="connsiteY3" fmla="*/ 537157 h 610223"/>
                <a:gd name="connsiteX4" fmla="*/ 2180914 w 9314822"/>
                <a:gd name="connsiteY4" fmla="*/ 83712 h 610223"/>
                <a:gd name="connsiteX5" fmla="*/ 3145134 w 9314822"/>
                <a:gd name="connsiteY5" fmla="*/ 44788 h 610223"/>
                <a:gd name="connsiteX6" fmla="*/ 6199833 w 9314822"/>
                <a:gd name="connsiteY6" fmla="*/ 567302 h 610223"/>
                <a:gd name="connsiteX7" fmla="*/ 7174523 w 9314822"/>
                <a:gd name="connsiteY7" fmla="*/ 527109 h 610223"/>
                <a:gd name="connsiteX8" fmla="*/ 7315200 w 9314822"/>
                <a:gd name="connsiteY8" fmla="*/ 105078 h 610223"/>
                <a:gd name="connsiteX9" fmla="*/ 8219551 w 9314822"/>
                <a:gd name="connsiteY9" fmla="*/ 34740 h 610223"/>
                <a:gd name="connsiteX10" fmla="*/ 8450663 w 9314822"/>
                <a:gd name="connsiteY10" fmla="*/ 527109 h 610223"/>
                <a:gd name="connsiteX11" fmla="*/ 9314822 w 9314822"/>
                <a:gd name="connsiteY11" fmla="*/ 547206 h 610223"/>
                <a:gd name="connsiteX0" fmla="*/ 0 w 9314822"/>
                <a:gd name="connsiteY0" fmla="*/ 84981 h 610223"/>
                <a:gd name="connsiteX1" fmla="*/ 844061 w 9314822"/>
                <a:gd name="connsiteY1" fmla="*/ 95029 h 610223"/>
                <a:gd name="connsiteX2" fmla="*/ 1105319 w 9314822"/>
                <a:gd name="connsiteY2" fmla="*/ 476867 h 610223"/>
                <a:gd name="connsiteX3" fmla="*/ 1914686 w 9314822"/>
                <a:gd name="connsiteY3" fmla="*/ 537157 h 610223"/>
                <a:gd name="connsiteX4" fmla="*/ 2180914 w 9314822"/>
                <a:gd name="connsiteY4" fmla="*/ 83712 h 610223"/>
                <a:gd name="connsiteX5" fmla="*/ 3145134 w 9314822"/>
                <a:gd name="connsiteY5" fmla="*/ 44788 h 610223"/>
                <a:gd name="connsiteX6" fmla="*/ 6199833 w 9314822"/>
                <a:gd name="connsiteY6" fmla="*/ 567302 h 610223"/>
                <a:gd name="connsiteX7" fmla="*/ 7174523 w 9314822"/>
                <a:gd name="connsiteY7" fmla="*/ 527109 h 610223"/>
                <a:gd name="connsiteX8" fmla="*/ 7315200 w 9314822"/>
                <a:gd name="connsiteY8" fmla="*/ 105078 h 610223"/>
                <a:gd name="connsiteX9" fmla="*/ 8219551 w 9314822"/>
                <a:gd name="connsiteY9" fmla="*/ 34740 h 610223"/>
                <a:gd name="connsiteX10" fmla="*/ 8450663 w 9314822"/>
                <a:gd name="connsiteY10" fmla="*/ 527109 h 610223"/>
                <a:gd name="connsiteX11" fmla="*/ 9314822 w 9314822"/>
                <a:gd name="connsiteY11" fmla="*/ 547206 h 610223"/>
                <a:gd name="connsiteX0" fmla="*/ 0 w 9314822"/>
                <a:gd name="connsiteY0" fmla="*/ 83614 h 608856"/>
                <a:gd name="connsiteX1" fmla="*/ 844061 w 9314822"/>
                <a:gd name="connsiteY1" fmla="*/ 93662 h 608856"/>
                <a:gd name="connsiteX2" fmla="*/ 1105319 w 9314822"/>
                <a:gd name="connsiteY2" fmla="*/ 475500 h 608856"/>
                <a:gd name="connsiteX3" fmla="*/ 1995073 w 9314822"/>
                <a:gd name="connsiteY3" fmla="*/ 505645 h 608856"/>
                <a:gd name="connsiteX4" fmla="*/ 2180914 w 9314822"/>
                <a:gd name="connsiteY4" fmla="*/ 82345 h 608856"/>
                <a:gd name="connsiteX5" fmla="*/ 3145134 w 9314822"/>
                <a:gd name="connsiteY5" fmla="*/ 43421 h 608856"/>
                <a:gd name="connsiteX6" fmla="*/ 6199833 w 9314822"/>
                <a:gd name="connsiteY6" fmla="*/ 565935 h 608856"/>
                <a:gd name="connsiteX7" fmla="*/ 7174523 w 9314822"/>
                <a:gd name="connsiteY7" fmla="*/ 525742 h 608856"/>
                <a:gd name="connsiteX8" fmla="*/ 7315200 w 9314822"/>
                <a:gd name="connsiteY8" fmla="*/ 103711 h 608856"/>
                <a:gd name="connsiteX9" fmla="*/ 8219551 w 9314822"/>
                <a:gd name="connsiteY9" fmla="*/ 33373 h 608856"/>
                <a:gd name="connsiteX10" fmla="*/ 8450663 w 9314822"/>
                <a:gd name="connsiteY10" fmla="*/ 525742 h 608856"/>
                <a:gd name="connsiteX11" fmla="*/ 9314822 w 9314822"/>
                <a:gd name="connsiteY11" fmla="*/ 545839 h 608856"/>
                <a:gd name="connsiteX0" fmla="*/ 0 w 9314822"/>
                <a:gd name="connsiteY0" fmla="*/ 83614 h 608856"/>
                <a:gd name="connsiteX1" fmla="*/ 844061 w 9314822"/>
                <a:gd name="connsiteY1" fmla="*/ 93662 h 608856"/>
                <a:gd name="connsiteX2" fmla="*/ 1095693 w 9314822"/>
                <a:gd name="connsiteY2" fmla="*/ 514001 h 608856"/>
                <a:gd name="connsiteX3" fmla="*/ 1995073 w 9314822"/>
                <a:gd name="connsiteY3" fmla="*/ 505645 h 608856"/>
                <a:gd name="connsiteX4" fmla="*/ 2180914 w 9314822"/>
                <a:gd name="connsiteY4" fmla="*/ 82345 h 608856"/>
                <a:gd name="connsiteX5" fmla="*/ 3145134 w 9314822"/>
                <a:gd name="connsiteY5" fmla="*/ 43421 h 608856"/>
                <a:gd name="connsiteX6" fmla="*/ 6199833 w 9314822"/>
                <a:gd name="connsiteY6" fmla="*/ 565935 h 608856"/>
                <a:gd name="connsiteX7" fmla="*/ 7174523 w 9314822"/>
                <a:gd name="connsiteY7" fmla="*/ 525742 h 608856"/>
                <a:gd name="connsiteX8" fmla="*/ 7315200 w 9314822"/>
                <a:gd name="connsiteY8" fmla="*/ 103711 h 608856"/>
                <a:gd name="connsiteX9" fmla="*/ 8219551 w 9314822"/>
                <a:gd name="connsiteY9" fmla="*/ 33373 h 608856"/>
                <a:gd name="connsiteX10" fmla="*/ 8450663 w 9314822"/>
                <a:gd name="connsiteY10" fmla="*/ 525742 h 608856"/>
                <a:gd name="connsiteX11" fmla="*/ 9314822 w 9314822"/>
                <a:gd name="connsiteY11" fmla="*/ 545839 h 608856"/>
                <a:gd name="connsiteX0" fmla="*/ 0 w 9314822"/>
                <a:gd name="connsiteY0" fmla="*/ 83614 h 608856"/>
                <a:gd name="connsiteX1" fmla="*/ 901812 w 9314822"/>
                <a:gd name="connsiteY1" fmla="*/ 93662 h 608856"/>
                <a:gd name="connsiteX2" fmla="*/ 1095693 w 9314822"/>
                <a:gd name="connsiteY2" fmla="*/ 514001 h 608856"/>
                <a:gd name="connsiteX3" fmla="*/ 1995073 w 9314822"/>
                <a:gd name="connsiteY3" fmla="*/ 505645 h 608856"/>
                <a:gd name="connsiteX4" fmla="*/ 2180914 w 9314822"/>
                <a:gd name="connsiteY4" fmla="*/ 82345 h 608856"/>
                <a:gd name="connsiteX5" fmla="*/ 3145134 w 9314822"/>
                <a:gd name="connsiteY5" fmla="*/ 43421 h 608856"/>
                <a:gd name="connsiteX6" fmla="*/ 6199833 w 9314822"/>
                <a:gd name="connsiteY6" fmla="*/ 565935 h 608856"/>
                <a:gd name="connsiteX7" fmla="*/ 7174523 w 9314822"/>
                <a:gd name="connsiteY7" fmla="*/ 525742 h 608856"/>
                <a:gd name="connsiteX8" fmla="*/ 7315200 w 9314822"/>
                <a:gd name="connsiteY8" fmla="*/ 103711 h 608856"/>
                <a:gd name="connsiteX9" fmla="*/ 8219551 w 9314822"/>
                <a:gd name="connsiteY9" fmla="*/ 33373 h 608856"/>
                <a:gd name="connsiteX10" fmla="*/ 8450663 w 9314822"/>
                <a:gd name="connsiteY10" fmla="*/ 525742 h 608856"/>
                <a:gd name="connsiteX11" fmla="*/ 9314822 w 9314822"/>
                <a:gd name="connsiteY11" fmla="*/ 545839 h 608856"/>
                <a:gd name="connsiteX0" fmla="*/ 0 w 9314822"/>
                <a:gd name="connsiteY0" fmla="*/ 83614 h 608856"/>
                <a:gd name="connsiteX1" fmla="*/ 901812 w 9314822"/>
                <a:gd name="connsiteY1" fmla="*/ 93662 h 608856"/>
                <a:gd name="connsiteX2" fmla="*/ 1095693 w 9314822"/>
                <a:gd name="connsiteY2" fmla="*/ 514001 h 608856"/>
                <a:gd name="connsiteX3" fmla="*/ 1995073 w 9314822"/>
                <a:gd name="connsiteY3" fmla="*/ 505645 h 608856"/>
                <a:gd name="connsiteX4" fmla="*/ 2180914 w 9314822"/>
                <a:gd name="connsiteY4" fmla="*/ 82345 h 608856"/>
                <a:gd name="connsiteX5" fmla="*/ 3145134 w 9314822"/>
                <a:gd name="connsiteY5" fmla="*/ 43421 h 608856"/>
                <a:gd name="connsiteX6" fmla="*/ 6199833 w 9314822"/>
                <a:gd name="connsiteY6" fmla="*/ 565935 h 608856"/>
                <a:gd name="connsiteX7" fmla="*/ 7174523 w 9314822"/>
                <a:gd name="connsiteY7" fmla="*/ 525742 h 608856"/>
                <a:gd name="connsiteX8" fmla="*/ 7315200 w 9314822"/>
                <a:gd name="connsiteY8" fmla="*/ 103711 h 608856"/>
                <a:gd name="connsiteX9" fmla="*/ 8219551 w 9314822"/>
                <a:gd name="connsiteY9" fmla="*/ 33373 h 608856"/>
                <a:gd name="connsiteX10" fmla="*/ 8450663 w 9314822"/>
                <a:gd name="connsiteY10" fmla="*/ 525742 h 608856"/>
                <a:gd name="connsiteX11" fmla="*/ 9314822 w 9314822"/>
                <a:gd name="connsiteY11" fmla="*/ 545839 h 608856"/>
                <a:gd name="connsiteX0" fmla="*/ 0 w 9314822"/>
                <a:gd name="connsiteY0" fmla="*/ 81624 h 606866"/>
                <a:gd name="connsiteX1" fmla="*/ 901812 w 9314822"/>
                <a:gd name="connsiteY1" fmla="*/ 91672 h 606866"/>
                <a:gd name="connsiteX2" fmla="*/ 1095693 w 9314822"/>
                <a:gd name="connsiteY2" fmla="*/ 512011 h 606866"/>
                <a:gd name="connsiteX3" fmla="*/ 1995073 w 9314822"/>
                <a:gd name="connsiteY3" fmla="*/ 503655 h 606866"/>
                <a:gd name="connsiteX4" fmla="*/ 2180914 w 9314822"/>
                <a:gd name="connsiteY4" fmla="*/ 80355 h 606866"/>
                <a:gd name="connsiteX5" fmla="*/ 3145134 w 9314822"/>
                <a:gd name="connsiteY5" fmla="*/ 41431 h 606866"/>
                <a:gd name="connsiteX6" fmla="*/ 6199833 w 9314822"/>
                <a:gd name="connsiteY6" fmla="*/ 563945 h 606866"/>
                <a:gd name="connsiteX7" fmla="*/ 7174523 w 9314822"/>
                <a:gd name="connsiteY7" fmla="*/ 523752 h 606866"/>
                <a:gd name="connsiteX8" fmla="*/ 7315200 w 9314822"/>
                <a:gd name="connsiteY8" fmla="*/ 101721 h 606866"/>
                <a:gd name="connsiteX9" fmla="*/ 8219551 w 9314822"/>
                <a:gd name="connsiteY9" fmla="*/ 31383 h 606866"/>
                <a:gd name="connsiteX10" fmla="*/ 8450663 w 9314822"/>
                <a:gd name="connsiteY10" fmla="*/ 523752 h 606866"/>
                <a:gd name="connsiteX11" fmla="*/ 9314822 w 9314822"/>
                <a:gd name="connsiteY11" fmla="*/ 543849 h 606866"/>
                <a:gd name="connsiteX0" fmla="*/ 0 w 9314822"/>
                <a:gd name="connsiteY0" fmla="*/ 81624 h 606866"/>
                <a:gd name="connsiteX1" fmla="*/ 901812 w 9314822"/>
                <a:gd name="connsiteY1" fmla="*/ 91672 h 606866"/>
                <a:gd name="connsiteX2" fmla="*/ 1095693 w 9314822"/>
                <a:gd name="connsiteY2" fmla="*/ 512011 h 606866"/>
                <a:gd name="connsiteX3" fmla="*/ 1995073 w 9314822"/>
                <a:gd name="connsiteY3" fmla="*/ 503655 h 606866"/>
                <a:gd name="connsiteX4" fmla="*/ 2180914 w 9314822"/>
                <a:gd name="connsiteY4" fmla="*/ 80355 h 606866"/>
                <a:gd name="connsiteX5" fmla="*/ 3145134 w 9314822"/>
                <a:gd name="connsiteY5" fmla="*/ 41431 h 606866"/>
                <a:gd name="connsiteX6" fmla="*/ 6199833 w 9314822"/>
                <a:gd name="connsiteY6" fmla="*/ 563945 h 606866"/>
                <a:gd name="connsiteX7" fmla="*/ 7174523 w 9314822"/>
                <a:gd name="connsiteY7" fmla="*/ 523752 h 606866"/>
                <a:gd name="connsiteX8" fmla="*/ 7315200 w 9314822"/>
                <a:gd name="connsiteY8" fmla="*/ 101721 h 606866"/>
                <a:gd name="connsiteX9" fmla="*/ 8219551 w 9314822"/>
                <a:gd name="connsiteY9" fmla="*/ 31383 h 606866"/>
                <a:gd name="connsiteX10" fmla="*/ 8450663 w 9314822"/>
                <a:gd name="connsiteY10" fmla="*/ 523752 h 606866"/>
                <a:gd name="connsiteX11" fmla="*/ 9314822 w 9314822"/>
                <a:gd name="connsiteY11" fmla="*/ 543849 h 606866"/>
                <a:gd name="connsiteX0" fmla="*/ 0 w 9314822"/>
                <a:gd name="connsiteY0" fmla="*/ 81624 h 604753"/>
                <a:gd name="connsiteX1" fmla="*/ 901812 w 9314822"/>
                <a:gd name="connsiteY1" fmla="*/ 91672 h 604753"/>
                <a:gd name="connsiteX2" fmla="*/ 1095693 w 9314822"/>
                <a:gd name="connsiteY2" fmla="*/ 512011 h 604753"/>
                <a:gd name="connsiteX3" fmla="*/ 1995073 w 9314822"/>
                <a:gd name="connsiteY3" fmla="*/ 503655 h 604753"/>
                <a:gd name="connsiteX4" fmla="*/ 2180914 w 9314822"/>
                <a:gd name="connsiteY4" fmla="*/ 80355 h 604753"/>
                <a:gd name="connsiteX5" fmla="*/ 3183636 w 9314822"/>
                <a:gd name="connsiteY5" fmla="*/ 70306 h 604753"/>
                <a:gd name="connsiteX6" fmla="*/ 6199833 w 9314822"/>
                <a:gd name="connsiteY6" fmla="*/ 563945 h 604753"/>
                <a:gd name="connsiteX7" fmla="*/ 7174523 w 9314822"/>
                <a:gd name="connsiteY7" fmla="*/ 523752 h 604753"/>
                <a:gd name="connsiteX8" fmla="*/ 7315200 w 9314822"/>
                <a:gd name="connsiteY8" fmla="*/ 101721 h 604753"/>
                <a:gd name="connsiteX9" fmla="*/ 8219551 w 9314822"/>
                <a:gd name="connsiteY9" fmla="*/ 31383 h 604753"/>
                <a:gd name="connsiteX10" fmla="*/ 8450663 w 9314822"/>
                <a:gd name="connsiteY10" fmla="*/ 523752 h 604753"/>
                <a:gd name="connsiteX11" fmla="*/ 9314822 w 9314822"/>
                <a:gd name="connsiteY11" fmla="*/ 543849 h 604753"/>
                <a:gd name="connsiteX0" fmla="*/ 0 w 9314822"/>
                <a:gd name="connsiteY0" fmla="*/ 81624 h 574062"/>
                <a:gd name="connsiteX1" fmla="*/ 901812 w 9314822"/>
                <a:gd name="connsiteY1" fmla="*/ 91672 h 574062"/>
                <a:gd name="connsiteX2" fmla="*/ 1095693 w 9314822"/>
                <a:gd name="connsiteY2" fmla="*/ 512011 h 574062"/>
                <a:gd name="connsiteX3" fmla="*/ 1995073 w 9314822"/>
                <a:gd name="connsiteY3" fmla="*/ 503655 h 574062"/>
                <a:gd name="connsiteX4" fmla="*/ 2180914 w 9314822"/>
                <a:gd name="connsiteY4" fmla="*/ 80355 h 574062"/>
                <a:gd name="connsiteX5" fmla="*/ 3183636 w 9314822"/>
                <a:gd name="connsiteY5" fmla="*/ 70306 h 574062"/>
                <a:gd name="connsiteX6" fmla="*/ 6228709 w 9314822"/>
                <a:gd name="connsiteY6" fmla="*/ 515818 h 574062"/>
                <a:gd name="connsiteX7" fmla="*/ 7174523 w 9314822"/>
                <a:gd name="connsiteY7" fmla="*/ 523752 h 574062"/>
                <a:gd name="connsiteX8" fmla="*/ 7315200 w 9314822"/>
                <a:gd name="connsiteY8" fmla="*/ 101721 h 574062"/>
                <a:gd name="connsiteX9" fmla="*/ 8219551 w 9314822"/>
                <a:gd name="connsiteY9" fmla="*/ 31383 h 574062"/>
                <a:gd name="connsiteX10" fmla="*/ 8450663 w 9314822"/>
                <a:gd name="connsiteY10" fmla="*/ 523752 h 574062"/>
                <a:gd name="connsiteX11" fmla="*/ 9314822 w 9314822"/>
                <a:gd name="connsiteY11" fmla="*/ 543849 h 574062"/>
                <a:gd name="connsiteX0" fmla="*/ 0 w 9314822"/>
                <a:gd name="connsiteY0" fmla="*/ 81624 h 574062"/>
                <a:gd name="connsiteX1" fmla="*/ 901812 w 9314822"/>
                <a:gd name="connsiteY1" fmla="*/ 91672 h 574062"/>
                <a:gd name="connsiteX2" fmla="*/ 1095693 w 9314822"/>
                <a:gd name="connsiteY2" fmla="*/ 512011 h 574062"/>
                <a:gd name="connsiteX3" fmla="*/ 1995073 w 9314822"/>
                <a:gd name="connsiteY3" fmla="*/ 503655 h 574062"/>
                <a:gd name="connsiteX4" fmla="*/ 2180914 w 9314822"/>
                <a:gd name="connsiteY4" fmla="*/ 80355 h 574062"/>
                <a:gd name="connsiteX5" fmla="*/ 3183636 w 9314822"/>
                <a:gd name="connsiteY5" fmla="*/ 70306 h 574062"/>
                <a:gd name="connsiteX6" fmla="*/ 6228709 w 9314822"/>
                <a:gd name="connsiteY6" fmla="*/ 515818 h 574062"/>
                <a:gd name="connsiteX7" fmla="*/ 7010894 w 9314822"/>
                <a:gd name="connsiteY7" fmla="*/ 523752 h 574062"/>
                <a:gd name="connsiteX8" fmla="*/ 7315200 w 9314822"/>
                <a:gd name="connsiteY8" fmla="*/ 101721 h 574062"/>
                <a:gd name="connsiteX9" fmla="*/ 8219551 w 9314822"/>
                <a:gd name="connsiteY9" fmla="*/ 31383 h 574062"/>
                <a:gd name="connsiteX10" fmla="*/ 8450663 w 9314822"/>
                <a:gd name="connsiteY10" fmla="*/ 523752 h 574062"/>
                <a:gd name="connsiteX11" fmla="*/ 9314822 w 9314822"/>
                <a:gd name="connsiteY11" fmla="*/ 543849 h 574062"/>
                <a:gd name="connsiteX0" fmla="*/ 0 w 9314822"/>
                <a:gd name="connsiteY0" fmla="*/ 81624 h 566791"/>
                <a:gd name="connsiteX1" fmla="*/ 901812 w 9314822"/>
                <a:gd name="connsiteY1" fmla="*/ 91672 h 566791"/>
                <a:gd name="connsiteX2" fmla="*/ 1095693 w 9314822"/>
                <a:gd name="connsiteY2" fmla="*/ 512011 h 566791"/>
                <a:gd name="connsiteX3" fmla="*/ 1995073 w 9314822"/>
                <a:gd name="connsiteY3" fmla="*/ 503655 h 566791"/>
                <a:gd name="connsiteX4" fmla="*/ 2180914 w 9314822"/>
                <a:gd name="connsiteY4" fmla="*/ 80355 h 566791"/>
                <a:gd name="connsiteX5" fmla="*/ 3183636 w 9314822"/>
                <a:gd name="connsiteY5" fmla="*/ 70306 h 566791"/>
                <a:gd name="connsiteX6" fmla="*/ 6228709 w 9314822"/>
                <a:gd name="connsiteY6" fmla="*/ 515818 h 566791"/>
                <a:gd name="connsiteX7" fmla="*/ 7010894 w 9314822"/>
                <a:gd name="connsiteY7" fmla="*/ 523752 h 566791"/>
                <a:gd name="connsiteX8" fmla="*/ 7315200 w 9314822"/>
                <a:gd name="connsiteY8" fmla="*/ 101721 h 566791"/>
                <a:gd name="connsiteX9" fmla="*/ 8219551 w 9314822"/>
                <a:gd name="connsiteY9" fmla="*/ 31383 h 566791"/>
                <a:gd name="connsiteX10" fmla="*/ 8450663 w 9314822"/>
                <a:gd name="connsiteY10" fmla="*/ 523752 h 566791"/>
                <a:gd name="connsiteX11" fmla="*/ 9314822 w 9314822"/>
                <a:gd name="connsiteY11" fmla="*/ 543849 h 566791"/>
                <a:gd name="connsiteX0" fmla="*/ 0 w 9314822"/>
                <a:gd name="connsiteY0" fmla="*/ 81624 h 566791"/>
                <a:gd name="connsiteX1" fmla="*/ 901812 w 9314822"/>
                <a:gd name="connsiteY1" fmla="*/ 91672 h 566791"/>
                <a:gd name="connsiteX2" fmla="*/ 1095693 w 9314822"/>
                <a:gd name="connsiteY2" fmla="*/ 512011 h 566791"/>
                <a:gd name="connsiteX3" fmla="*/ 1995073 w 9314822"/>
                <a:gd name="connsiteY3" fmla="*/ 503655 h 566791"/>
                <a:gd name="connsiteX4" fmla="*/ 2180914 w 9314822"/>
                <a:gd name="connsiteY4" fmla="*/ 80355 h 566791"/>
                <a:gd name="connsiteX5" fmla="*/ 3183636 w 9314822"/>
                <a:gd name="connsiteY5" fmla="*/ 70306 h 566791"/>
                <a:gd name="connsiteX6" fmla="*/ 6228709 w 9314822"/>
                <a:gd name="connsiteY6" fmla="*/ 515818 h 566791"/>
                <a:gd name="connsiteX7" fmla="*/ 7010894 w 9314822"/>
                <a:gd name="connsiteY7" fmla="*/ 523752 h 566791"/>
                <a:gd name="connsiteX8" fmla="*/ 7315200 w 9314822"/>
                <a:gd name="connsiteY8" fmla="*/ 101721 h 566791"/>
                <a:gd name="connsiteX9" fmla="*/ 8219551 w 9314822"/>
                <a:gd name="connsiteY9" fmla="*/ 31383 h 566791"/>
                <a:gd name="connsiteX10" fmla="*/ 8450663 w 9314822"/>
                <a:gd name="connsiteY10" fmla="*/ 523752 h 566791"/>
                <a:gd name="connsiteX11" fmla="*/ 9314822 w 9314822"/>
                <a:gd name="connsiteY11" fmla="*/ 543849 h 566791"/>
                <a:gd name="connsiteX0" fmla="*/ 0 w 9314822"/>
                <a:gd name="connsiteY0" fmla="*/ 81624 h 566791"/>
                <a:gd name="connsiteX1" fmla="*/ 901812 w 9314822"/>
                <a:gd name="connsiteY1" fmla="*/ 91672 h 566791"/>
                <a:gd name="connsiteX2" fmla="*/ 1095693 w 9314822"/>
                <a:gd name="connsiteY2" fmla="*/ 512011 h 566791"/>
                <a:gd name="connsiteX3" fmla="*/ 1995073 w 9314822"/>
                <a:gd name="connsiteY3" fmla="*/ 503655 h 566791"/>
                <a:gd name="connsiteX4" fmla="*/ 2180914 w 9314822"/>
                <a:gd name="connsiteY4" fmla="*/ 80355 h 566791"/>
                <a:gd name="connsiteX5" fmla="*/ 3183636 w 9314822"/>
                <a:gd name="connsiteY5" fmla="*/ 70306 h 566791"/>
                <a:gd name="connsiteX6" fmla="*/ 6228709 w 9314822"/>
                <a:gd name="connsiteY6" fmla="*/ 515818 h 566791"/>
                <a:gd name="connsiteX7" fmla="*/ 7010894 w 9314822"/>
                <a:gd name="connsiteY7" fmla="*/ 523752 h 566791"/>
                <a:gd name="connsiteX8" fmla="*/ 7315200 w 9314822"/>
                <a:gd name="connsiteY8" fmla="*/ 101721 h 566791"/>
                <a:gd name="connsiteX9" fmla="*/ 8219551 w 9314822"/>
                <a:gd name="connsiteY9" fmla="*/ 31383 h 566791"/>
                <a:gd name="connsiteX10" fmla="*/ 8450663 w 9314822"/>
                <a:gd name="connsiteY10" fmla="*/ 523752 h 566791"/>
                <a:gd name="connsiteX11" fmla="*/ 9314822 w 9314822"/>
                <a:gd name="connsiteY11" fmla="*/ 543849 h 566791"/>
                <a:gd name="connsiteX0" fmla="*/ 0 w 9314822"/>
                <a:gd name="connsiteY0" fmla="*/ 84854 h 570021"/>
                <a:gd name="connsiteX1" fmla="*/ 901812 w 9314822"/>
                <a:gd name="connsiteY1" fmla="*/ 94902 h 570021"/>
                <a:gd name="connsiteX2" fmla="*/ 1095693 w 9314822"/>
                <a:gd name="connsiteY2" fmla="*/ 515241 h 570021"/>
                <a:gd name="connsiteX3" fmla="*/ 1995073 w 9314822"/>
                <a:gd name="connsiteY3" fmla="*/ 506885 h 570021"/>
                <a:gd name="connsiteX4" fmla="*/ 2180914 w 9314822"/>
                <a:gd name="connsiteY4" fmla="*/ 83585 h 570021"/>
                <a:gd name="connsiteX5" fmla="*/ 3183636 w 9314822"/>
                <a:gd name="connsiteY5" fmla="*/ 73536 h 570021"/>
                <a:gd name="connsiteX6" fmla="*/ 6228709 w 9314822"/>
                <a:gd name="connsiteY6" fmla="*/ 519048 h 570021"/>
                <a:gd name="connsiteX7" fmla="*/ 7010894 w 9314822"/>
                <a:gd name="connsiteY7" fmla="*/ 526982 h 570021"/>
                <a:gd name="connsiteX8" fmla="*/ 7315200 w 9314822"/>
                <a:gd name="connsiteY8" fmla="*/ 94902 h 570021"/>
                <a:gd name="connsiteX9" fmla="*/ 8219551 w 9314822"/>
                <a:gd name="connsiteY9" fmla="*/ 34613 h 570021"/>
                <a:gd name="connsiteX10" fmla="*/ 8450663 w 9314822"/>
                <a:gd name="connsiteY10" fmla="*/ 526982 h 570021"/>
                <a:gd name="connsiteX11" fmla="*/ 9314822 w 9314822"/>
                <a:gd name="connsiteY11" fmla="*/ 547079 h 570021"/>
                <a:gd name="connsiteX0" fmla="*/ 0 w 9314822"/>
                <a:gd name="connsiteY0" fmla="*/ 60865 h 546032"/>
                <a:gd name="connsiteX1" fmla="*/ 901812 w 9314822"/>
                <a:gd name="connsiteY1" fmla="*/ 70913 h 546032"/>
                <a:gd name="connsiteX2" fmla="*/ 1095693 w 9314822"/>
                <a:gd name="connsiteY2" fmla="*/ 491252 h 546032"/>
                <a:gd name="connsiteX3" fmla="*/ 1995073 w 9314822"/>
                <a:gd name="connsiteY3" fmla="*/ 482896 h 546032"/>
                <a:gd name="connsiteX4" fmla="*/ 2180914 w 9314822"/>
                <a:gd name="connsiteY4" fmla="*/ 59596 h 546032"/>
                <a:gd name="connsiteX5" fmla="*/ 3183636 w 9314822"/>
                <a:gd name="connsiteY5" fmla="*/ 49547 h 546032"/>
                <a:gd name="connsiteX6" fmla="*/ 6228709 w 9314822"/>
                <a:gd name="connsiteY6" fmla="*/ 495059 h 546032"/>
                <a:gd name="connsiteX7" fmla="*/ 7010894 w 9314822"/>
                <a:gd name="connsiteY7" fmla="*/ 502993 h 546032"/>
                <a:gd name="connsiteX8" fmla="*/ 7315200 w 9314822"/>
                <a:gd name="connsiteY8" fmla="*/ 70913 h 546032"/>
                <a:gd name="connsiteX9" fmla="*/ 8267677 w 9314822"/>
                <a:gd name="connsiteY9" fmla="*/ 58750 h 546032"/>
                <a:gd name="connsiteX10" fmla="*/ 8450663 w 9314822"/>
                <a:gd name="connsiteY10" fmla="*/ 502993 h 546032"/>
                <a:gd name="connsiteX11" fmla="*/ 9314822 w 9314822"/>
                <a:gd name="connsiteY11" fmla="*/ 523090 h 546032"/>
                <a:gd name="connsiteX0" fmla="*/ 0 w 9314822"/>
                <a:gd name="connsiteY0" fmla="*/ 60865 h 546032"/>
                <a:gd name="connsiteX1" fmla="*/ 901812 w 9314822"/>
                <a:gd name="connsiteY1" fmla="*/ 70913 h 546032"/>
                <a:gd name="connsiteX2" fmla="*/ 1095693 w 9314822"/>
                <a:gd name="connsiteY2" fmla="*/ 491252 h 546032"/>
                <a:gd name="connsiteX3" fmla="*/ 1995073 w 9314822"/>
                <a:gd name="connsiteY3" fmla="*/ 482896 h 546032"/>
                <a:gd name="connsiteX4" fmla="*/ 2180914 w 9314822"/>
                <a:gd name="connsiteY4" fmla="*/ 59596 h 546032"/>
                <a:gd name="connsiteX5" fmla="*/ 3183636 w 9314822"/>
                <a:gd name="connsiteY5" fmla="*/ 49547 h 546032"/>
                <a:gd name="connsiteX6" fmla="*/ 6228709 w 9314822"/>
                <a:gd name="connsiteY6" fmla="*/ 495059 h 546032"/>
                <a:gd name="connsiteX7" fmla="*/ 7010894 w 9314822"/>
                <a:gd name="connsiteY7" fmla="*/ 502993 h 546032"/>
                <a:gd name="connsiteX8" fmla="*/ 7315200 w 9314822"/>
                <a:gd name="connsiteY8" fmla="*/ 70913 h 546032"/>
                <a:gd name="connsiteX9" fmla="*/ 8238801 w 9314822"/>
                <a:gd name="connsiteY9" fmla="*/ 58750 h 546032"/>
                <a:gd name="connsiteX10" fmla="*/ 8450663 w 9314822"/>
                <a:gd name="connsiteY10" fmla="*/ 502993 h 546032"/>
                <a:gd name="connsiteX11" fmla="*/ 9314822 w 9314822"/>
                <a:gd name="connsiteY11" fmla="*/ 523090 h 546032"/>
                <a:gd name="connsiteX0" fmla="*/ 0 w 9314822"/>
                <a:gd name="connsiteY0" fmla="*/ 60865 h 540939"/>
                <a:gd name="connsiteX1" fmla="*/ 901812 w 9314822"/>
                <a:gd name="connsiteY1" fmla="*/ 70913 h 540939"/>
                <a:gd name="connsiteX2" fmla="*/ 1095693 w 9314822"/>
                <a:gd name="connsiteY2" fmla="*/ 491252 h 540939"/>
                <a:gd name="connsiteX3" fmla="*/ 1995073 w 9314822"/>
                <a:gd name="connsiteY3" fmla="*/ 482896 h 540939"/>
                <a:gd name="connsiteX4" fmla="*/ 2180914 w 9314822"/>
                <a:gd name="connsiteY4" fmla="*/ 59596 h 540939"/>
                <a:gd name="connsiteX5" fmla="*/ 3183636 w 9314822"/>
                <a:gd name="connsiteY5" fmla="*/ 49547 h 540939"/>
                <a:gd name="connsiteX6" fmla="*/ 6228709 w 9314822"/>
                <a:gd name="connsiteY6" fmla="*/ 495059 h 540939"/>
                <a:gd name="connsiteX7" fmla="*/ 7010894 w 9314822"/>
                <a:gd name="connsiteY7" fmla="*/ 502993 h 540939"/>
                <a:gd name="connsiteX8" fmla="*/ 7315200 w 9314822"/>
                <a:gd name="connsiteY8" fmla="*/ 70913 h 540939"/>
                <a:gd name="connsiteX9" fmla="*/ 8238801 w 9314822"/>
                <a:gd name="connsiteY9" fmla="*/ 58750 h 540939"/>
                <a:gd name="connsiteX10" fmla="*/ 8469913 w 9314822"/>
                <a:gd name="connsiteY10" fmla="*/ 464492 h 540939"/>
                <a:gd name="connsiteX11" fmla="*/ 9314822 w 9314822"/>
                <a:gd name="connsiteY11" fmla="*/ 523090 h 540939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180914 w 9314822"/>
                <a:gd name="connsiteY4" fmla="*/ 47298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180914 w 9314822"/>
                <a:gd name="connsiteY4" fmla="*/ 47298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180914 w 9314822"/>
                <a:gd name="connsiteY4" fmla="*/ 47298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171289 w 9314822"/>
                <a:gd name="connsiteY4" fmla="*/ 76173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231580 w 9314822"/>
                <a:gd name="connsiteY4" fmla="*/ 66125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60340 h 540414"/>
                <a:gd name="connsiteX1" fmla="*/ 901812 w 9314822"/>
                <a:gd name="connsiteY1" fmla="*/ 70388 h 540414"/>
                <a:gd name="connsiteX2" fmla="*/ 1095693 w 9314822"/>
                <a:gd name="connsiteY2" fmla="*/ 490727 h 540414"/>
                <a:gd name="connsiteX3" fmla="*/ 1995073 w 9314822"/>
                <a:gd name="connsiteY3" fmla="*/ 482371 h 540414"/>
                <a:gd name="connsiteX4" fmla="*/ 2231580 w 9314822"/>
                <a:gd name="connsiteY4" fmla="*/ 77898 h 540414"/>
                <a:gd name="connsiteX5" fmla="*/ 3183636 w 9314822"/>
                <a:gd name="connsiteY5" fmla="*/ 49022 h 540414"/>
                <a:gd name="connsiteX6" fmla="*/ 6228709 w 9314822"/>
                <a:gd name="connsiteY6" fmla="*/ 494534 h 540414"/>
                <a:gd name="connsiteX7" fmla="*/ 7010894 w 9314822"/>
                <a:gd name="connsiteY7" fmla="*/ 502468 h 540414"/>
                <a:gd name="connsiteX8" fmla="*/ 7315200 w 9314822"/>
                <a:gd name="connsiteY8" fmla="*/ 70388 h 540414"/>
                <a:gd name="connsiteX9" fmla="*/ 8238801 w 9314822"/>
                <a:gd name="connsiteY9" fmla="*/ 58225 h 540414"/>
                <a:gd name="connsiteX10" fmla="*/ 8469913 w 9314822"/>
                <a:gd name="connsiteY10" fmla="*/ 463967 h 540414"/>
                <a:gd name="connsiteX11" fmla="*/ 9314822 w 9314822"/>
                <a:gd name="connsiteY11" fmla="*/ 522565 h 540414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231580 w 9314822"/>
                <a:gd name="connsiteY4" fmla="*/ 66125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231580 w 9314822"/>
                <a:gd name="connsiteY4" fmla="*/ 66125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567 h 528641"/>
                <a:gd name="connsiteX1" fmla="*/ 901812 w 9314822"/>
                <a:gd name="connsiteY1" fmla="*/ 58615 h 528641"/>
                <a:gd name="connsiteX2" fmla="*/ 1095693 w 9314822"/>
                <a:gd name="connsiteY2" fmla="*/ 478954 h 528641"/>
                <a:gd name="connsiteX3" fmla="*/ 1995073 w 9314822"/>
                <a:gd name="connsiteY3" fmla="*/ 470598 h 528641"/>
                <a:gd name="connsiteX4" fmla="*/ 2231580 w 9314822"/>
                <a:gd name="connsiteY4" fmla="*/ 66125 h 528641"/>
                <a:gd name="connsiteX5" fmla="*/ 3183636 w 9314822"/>
                <a:gd name="connsiteY5" fmla="*/ 37249 h 528641"/>
                <a:gd name="connsiteX6" fmla="*/ 6228709 w 9314822"/>
                <a:gd name="connsiteY6" fmla="*/ 482761 h 528641"/>
                <a:gd name="connsiteX7" fmla="*/ 7010894 w 9314822"/>
                <a:gd name="connsiteY7" fmla="*/ 490695 h 528641"/>
                <a:gd name="connsiteX8" fmla="*/ 7315200 w 9314822"/>
                <a:gd name="connsiteY8" fmla="*/ 58615 h 528641"/>
                <a:gd name="connsiteX9" fmla="*/ 8238801 w 9314822"/>
                <a:gd name="connsiteY9" fmla="*/ 46452 h 528641"/>
                <a:gd name="connsiteX10" fmla="*/ 8469913 w 9314822"/>
                <a:gd name="connsiteY10" fmla="*/ 452194 h 528641"/>
                <a:gd name="connsiteX11" fmla="*/ 9314822 w 9314822"/>
                <a:gd name="connsiteY11" fmla="*/ 510792 h 528641"/>
                <a:gd name="connsiteX0" fmla="*/ 0 w 9314822"/>
                <a:gd name="connsiteY0" fmla="*/ 48735 h 528809"/>
                <a:gd name="connsiteX1" fmla="*/ 901812 w 9314822"/>
                <a:gd name="connsiteY1" fmla="*/ 58783 h 528809"/>
                <a:gd name="connsiteX2" fmla="*/ 1095693 w 9314822"/>
                <a:gd name="connsiteY2" fmla="*/ 479122 h 528809"/>
                <a:gd name="connsiteX3" fmla="*/ 1995073 w 9314822"/>
                <a:gd name="connsiteY3" fmla="*/ 470766 h 528809"/>
                <a:gd name="connsiteX4" fmla="*/ 2231580 w 9314822"/>
                <a:gd name="connsiteY4" fmla="*/ 66293 h 528809"/>
                <a:gd name="connsiteX5" fmla="*/ 3183636 w 9314822"/>
                <a:gd name="connsiteY5" fmla="*/ 37417 h 528809"/>
                <a:gd name="connsiteX6" fmla="*/ 6228709 w 9314822"/>
                <a:gd name="connsiteY6" fmla="*/ 482929 h 528809"/>
                <a:gd name="connsiteX7" fmla="*/ 7010894 w 9314822"/>
                <a:gd name="connsiteY7" fmla="*/ 490863 h 528809"/>
                <a:gd name="connsiteX8" fmla="*/ 7315200 w 9314822"/>
                <a:gd name="connsiteY8" fmla="*/ 58783 h 528809"/>
                <a:gd name="connsiteX9" fmla="*/ 8238801 w 9314822"/>
                <a:gd name="connsiteY9" fmla="*/ 46620 h 528809"/>
                <a:gd name="connsiteX10" fmla="*/ 8469913 w 9314822"/>
                <a:gd name="connsiteY10" fmla="*/ 452362 h 528809"/>
                <a:gd name="connsiteX11" fmla="*/ 9314822 w 9314822"/>
                <a:gd name="connsiteY11" fmla="*/ 510960 h 528809"/>
                <a:gd name="connsiteX0" fmla="*/ 0 w 9314822"/>
                <a:gd name="connsiteY0" fmla="*/ 48735 h 541822"/>
                <a:gd name="connsiteX1" fmla="*/ 901812 w 9314822"/>
                <a:gd name="connsiteY1" fmla="*/ 58783 h 541822"/>
                <a:gd name="connsiteX2" fmla="*/ 1095693 w 9314822"/>
                <a:gd name="connsiteY2" fmla="*/ 479122 h 541822"/>
                <a:gd name="connsiteX3" fmla="*/ 1995073 w 9314822"/>
                <a:gd name="connsiteY3" fmla="*/ 470766 h 541822"/>
                <a:gd name="connsiteX4" fmla="*/ 2231580 w 9314822"/>
                <a:gd name="connsiteY4" fmla="*/ 66293 h 541822"/>
                <a:gd name="connsiteX5" fmla="*/ 3183636 w 9314822"/>
                <a:gd name="connsiteY5" fmla="*/ 37417 h 541822"/>
                <a:gd name="connsiteX6" fmla="*/ 6228709 w 9314822"/>
                <a:gd name="connsiteY6" fmla="*/ 482929 h 541822"/>
                <a:gd name="connsiteX7" fmla="*/ 7087896 w 9314822"/>
                <a:gd name="connsiteY7" fmla="*/ 490863 h 541822"/>
                <a:gd name="connsiteX8" fmla="*/ 7315200 w 9314822"/>
                <a:gd name="connsiteY8" fmla="*/ 58783 h 541822"/>
                <a:gd name="connsiteX9" fmla="*/ 8238801 w 9314822"/>
                <a:gd name="connsiteY9" fmla="*/ 46620 h 541822"/>
                <a:gd name="connsiteX10" fmla="*/ 8469913 w 9314822"/>
                <a:gd name="connsiteY10" fmla="*/ 452362 h 541822"/>
                <a:gd name="connsiteX11" fmla="*/ 9314822 w 9314822"/>
                <a:gd name="connsiteY11" fmla="*/ 510960 h 541822"/>
                <a:gd name="connsiteX0" fmla="*/ 0 w 9314822"/>
                <a:gd name="connsiteY0" fmla="*/ 48735 h 541822"/>
                <a:gd name="connsiteX1" fmla="*/ 901812 w 9314822"/>
                <a:gd name="connsiteY1" fmla="*/ 58783 h 541822"/>
                <a:gd name="connsiteX2" fmla="*/ 1095693 w 9314822"/>
                <a:gd name="connsiteY2" fmla="*/ 479122 h 541822"/>
                <a:gd name="connsiteX3" fmla="*/ 1995073 w 9314822"/>
                <a:gd name="connsiteY3" fmla="*/ 470766 h 541822"/>
                <a:gd name="connsiteX4" fmla="*/ 2231580 w 9314822"/>
                <a:gd name="connsiteY4" fmla="*/ 66293 h 541822"/>
                <a:gd name="connsiteX5" fmla="*/ 3183636 w 9314822"/>
                <a:gd name="connsiteY5" fmla="*/ 37417 h 541822"/>
                <a:gd name="connsiteX6" fmla="*/ 6228709 w 9314822"/>
                <a:gd name="connsiteY6" fmla="*/ 482929 h 541822"/>
                <a:gd name="connsiteX7" fmla="*/ 7087896 w 9314822"/>
                <a:gd name="connsiteY7" fmla="*/ 490863 h 541822"/>
                <a:gd name="connsiteX8" fmla="*/ 7375490 w 9314822"/>
                <a:gd name="connsiteY8" fmla="*/ 58783 h 541822"/>
                <a:gd name="connsiteX9" fmla="*/ 8238801 w 9314822"/>
                <a:gd name="connsiteY9" fmla="*/ 46620 h 541822"/>
                <a:gd name="connsiteX10" fmla="*/ 8469913 w 9314822"/>
                <a:gd name="connsiteY10" fmla="*/ 452362 h 541822"/>
                <a:gd name="connsiteX11" fmla="*/ 9314822 w 9314822"/>
                <a:gd name="connsiteY11" fmla="*/ 510960 h 541822"/>
                <a:gd name="connsiteX0" fmla="*/ 0 w 9314822"/>
                <a:gd name="connsiteY0" fmla="*/ 54826 h 547913"/>
                <a:gd name="connsiteX1" fmla="*/ 901812 w 9314822"/>
                <a:gd name="connsiteY1" fmla="*/ 64874 h 547913"/>
                <a:gd name="connsiteX2" fmla="*/ 1095693 w 9314822"/>
                <a:gd name="connsiteY2" fmla="*/ 485213 h 547913"/>
                <a:gd name="connsiteX3" fmla="*/ 1995073 w 9314822"/>
                <a:gd name="connsiteY3" fmla="*/ 476857 h 547913"/>
                <a:gd name="connsiteX4" fmla="*/ 2231580 w 9314822"/>
                <a:gd name="connsiteY4" fmla="*/ 72384 h 547913"/>
                <a:gd name="connsiteX5" fmla="*/ 3183636 w 9314822"/>
                <a:gd name="connsiteY5" fmla="*/ 43508 h 547913"/>
                <a:gd name="connsiteX6" fmla="*/ 6228709 w 9314822"/>
                <a:gd name="connsiteY6" fmla="*/ 489020 h 547913"/>
                <a:gd name="connsiteX7" fmla="*/ 7087896 w 9314822"/>
                <a:gd name="connsiteY7" fmla="*/ 496954 h 547913"/>
                <a:gd name="connsiteX8" fmla="*/ 7375490 w 9314822"/>
                <a:gd name="connsiteY8" fmla="*/ 64874 h 547913"/>
                <a:gd name="connsiteX9" fmla="*/ 8248850 w 9314822"/>
                <a:gd name="connsiteY9" fmla="*/ 42663 h 547913"/>
                <a:gd name="connsiteX10" fmla="*/ 8469913 w 9314822"/>
                <a:gd name="connsiteY10" fmla="*/ 458453 h 547913"/>
                <a:gd name="connsiteX11" fmla="*/ 9314822 w 9314822"/>
                <a:gd name="connsiteY11" fmla="*/ 517051 h 547913"/>
                <a:gd name="connsiteX0" fmla="*/ 0 w 9314822"/>
                <a:gd name="connsiteY0" fmla="*/ 56915 h 550002"/>
                <a:gd name="connsiteX1" fmla="*/ 901812 w 9314822"/>
                <a:gd name="connsiteY1" fmla="*/ 66963 h 550002"/>
                <a:gd name="connsiteX2" fmla="*/ 1095693 w 9314822"/>
                <a:gd name="connsiteY2" fmla="*/ 487302 h 550002"/>
                <a:gd name="connsiteX3" fmla="*/ 1995073 w 9314822"/>
                <a:gd name="connsiteY3" fmla="*/ 478946 h 550002"/>
                <a:gd name="connsiteX4" fmla="*/ 2231580 w 9314822"/>
                <a:gd name="connsiteY4" fmla="*/ 74473 h 550002"/>
                <a:gd name="connsiteX5" fmla="*/ 3183636 w 9314822"/>
                <a:gd name="connsiteY5" fmla="*/ 45597 h 550002"/>
                <a:gd name="connsiteX6" fmla="*/ 6228709 w 9314822"/>
                <a:gd name="connsiteY6" fmla="*/ 491109 h 550002"/>
                <a:gd name="connsiteX7" fmla="*/ 7087896 w 9314822"/>
                <a:gd name="connsiteY7" fmla="*/ 499043 h 550002"/>
                <a:gd name="connsiteX8" fmla="*/ 7375490 w 9314822"/>
                <a:gd name="connsiteY8" fmla="*/ 66963 h 550002"/>
                <a:gd name="connsiteX9" fmla="*/ 8248850 w 9314822"/>
                <a:gd name="connsiteY9" fmla="*/ 44752 h 550002"/>
                <a:gd name="connsiteX10" fmla="*/ 8520155 w 9314822"/>
                <a:gd name="connsiteY10" fmla="*/ 490687 h 550002"/>
                <a:gd name="connsiteX11" fmla="*/ 9314822 w 9314822"/>
                <a:gd name="connsiteY11" fmla="*/ 519140 h 550002"/>
                <a:gd name="connsiteX0" fmla="*/ 0 w 9314822"/>
                <a:gd name="connsiteY0" fmla="*/ 56915 h 550002"/>
                <a:gd name="connsiteX1" fmla="*/ 901812 w 9314822"/>
                <a:gd name="connsiteY1" fmla="*/ 66963 h 550002"/>
                <a:gd name="connsiteX2" fmla="*/ 1095693 w 9314822"/>
                <a:gd name="connsiteY2" fmla="*/ 487302 h 550002"/>
                <a:gd name="connsiteX3" fmla="*/ 1995073 w 9314822"/>
                <a:gd name="connsiteY3" fmla="*/ 478946 h 550002"/>
                <a:gd name="connsiteX4" fmla="*/ 2231580 w 9314822"/>
                <a:gd name="connsiteY4" fmla="*/ 74473 h 550002"/>
                <a:gd name="connsiteX5" fmla="*/ 3183636 w 9314822"/>
                <a:gd name="connsiteY5" fmla="*/ 45597 h 550002"/>
                <a:gd name="connsiteX6" fmla="*/ 6228709 w 9314822"/>
                <a:gd name="connsiteY6" fmla="*/ 491109 h 550002"/>
                <a:gd name="connsiteX7" fmla="*/ 7145648 w 9314822"/>
                <a:gd name="connsiteY7" fmla="*/ 499043 h 550002"/>
                <a:gd name="connsiteX8" fmla="*/ 7375490 w 9314822"/>
                <a:gd name="connsiteY8" fmla="*/ 66963 h 550002"/>
                <a:gd name="connsiteX9" fmla="*/ 8248850 w 9314822"/>
                <a:gd name="connsiteY9" fmla="*/ 44752 h 550002"/>
                <a:gd name="connsiteX10" fmla="*/ 8520155 w 9314822"/>
                <a:gd name="connsiteY10" fmla="*/ 490687 h 550002"/>
                <a:gd name="connsiteX11" fmla="*/ 9314822 w 9314822"/>
                <a:gd name="connsiteY11" fmla="*/ 519140 h 550002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31580 w 9314822"/>
                <a:gd name="connsiteY4" fmla="*/ 74473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14564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01435 w 9314822"/>
                <a:gd name="connsiteY4" fmla="*/ 104619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14564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41628 w 9314822"/>
                <a:gd name="connsiteY4" fmla="*/ 94571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14564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41628 w 9314822"/>
                <a:gd name="connsiteY4" fmla="*/ 94571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14564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41628 w 9314822"/>
                <a:gd name="connsiteY4" fmla="*/ 94571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14564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56915 h 536703"/>
                <a:gd name="connsiteX1" fmla="*/ 901812 w 9314822"/>
                <a:gd name="connsiteY1" fmla="*/ 66963 h 536703"/>
                <a:gd name="connsiteX2" fmla="*/ 1095693 w 9314822"/>
                <a:gd name="connsiteY2" fmla="*/ 487302 h 536703"/>
                <a:gd name="connsiteX3" fmla="*/ 1995073 w 9314822"/>
                <a:gd name="connsiteY3" fmla="*/ 478946 h 536703"/>
                <a:gd name="connsiteX4" fmla="*/ 2241628 w 9314822"/>
                <a:gd name="connsiteY4" fmla="*/ 94571 h 536703"/>
                <a:gd name="connsiteX5" fmla="*/ 3183636 w 9314822"/>
                <a:gd name="connsiteY5" fmla="*/ 45597 h 536703"/>
                <a:gd name="connsiteX6" fmla="*/ 6228709 w 9314822"/>
                <a:gd name="connsiteY6" fmla="*/ 491109 h 536703"/>
                <a:gd name="connsiteX7" fmla="*/ 7085358 w 9314822"/>
                <a:gd name="connsiteY7" fmla="*/ 499043 h 536703"/>
                <a:gd name="connsiteX8" fmla="*/ 7375490 w 9314822"/>
                <a:gd name="connsiteY8" fmla="*/ 66963 h 536703"/>
                <a:gd name="connsiteX9" fmla="*/ 8248850 w 9314822"/>
                <a:gd name="connsiteY9" fmla="*/ 44752 h 536703"/>
                <a:gd name="connsiteX10" fmla="*/ 8520155 w 9314822"/>
                <a:gd name="connsiteY10" fmla="*/ 490687 h 536703"/>
                <a:gd name="connsiteX11" fmla="*/ 9314822 w 9314822"/>
                <a:gd name="connsiteY11" fmla="*/ 519140 h 536703"/>
                <a:gd name="connsiteX0" fmla="*/ 0 w 9314822"/>
                <a:gd name="connsiteY0" fmla="*/ 78186 h 573788"/>
                <a:gd name="connsiteX1" fmla="*/ 901812 w 9314822"/>
                <a:gd name="connsiteY1" fmla="*/ 88234 h 573788"/>
                <a:gd name="connsiteX2" fmla="*/ 1095693 w 9314822"/>
                <a:gd name="connsiteY2" fmla="*/ 508573 h 573788"/>
                <a:gd name="connsiteX3" fmla="*/ 1995073 w 9314822"/>
                <a:gd name="connsiteY3" fmla="*/ 500217 h 573788"/>
                <a:gd name="connsiteX4" fmla="*/ 2241628 w 9314822"/>
                <a:gd name="connsiteY4" fmla="*/ 115842 h 573788"/>
                <a:gd name="connsiteX5" fmla="*/ 3183636 w 9314822"/>
                <a:gd name="connsiteY5" fmla="*/ 66868 h 573788"/>
                <a:gd name="connsiteX6" fmla="*/ 6228709 w 9314822"/>
                <a:gd name="connsiteY6" fmla="*/ 512380 h 573788"/>
                <a:gd name="connsiteX7" fmla="*/ 7085358 w 9314822"/>
                <a:gd name="connsiteY7" fmla="*/ 520314 h 573788"/>
                <a:gd name="connsiteX8" fmla="*/ 7433242 w 9314822"/>
                <a:gd name="connsiteY8" fmla="*/ 49733 h 573788"/>
                <a:gd name="connsiteX9" fmla="*/ 8248850 w 9314822"/>
                <a:gd name="connsiteY9" fmla="*/ 66023 h 573788"/>
                <a:gd name="connsiteX10" fmla="*/ 8520155 w 9314822"/>
                <a:gd name="connsiteY10" fmla="*/ 511958 h 573788"/>
                <a:gd name="connsiteX11" fmla="*/ 9314822 w 9314822"/>
                <a:gd name="connsiteY11" fmla="*/ 540411 h 573788"/>
                <a:gd name="connsiteX0" fmla="*/ 0 w 9314822"/>
                <a:gd name="connsiteY0" fmla="*/ 78186 h 573788"/>
                <a:gd name="connsiteX1" fmla="*/ 901812 w 9314822"/>
                <a:gd name="connsiteY1" fmla="*/ 88234 h 573788"/>
                <a:gd name="connsiteX2" fmla="*/ 1095693 w 9314822"/>
                <a:gd name="connsiteY2" fmla="*/ 508573 h 573788"/>
                <a:gd name="connsiteX3" fmla="*/ 1995073 w 9314822"/>
                <a:gd name="connsiteY3" fmla="*/ 500217 h 573788"/>
                <a:gd name="connsiteX4" fmla="*/ 2241628 w 9314822"/>
                <a:gd name="connsiteY4" fmla="*/ 115842 h 573788"/>
                <a:gd name="connsiteX5" fmla="*/ 3183636 w 9314822"/>
                <a:gd name="connsiteY5" fmla="*/ 66868 h 573788"/>
                <a:gd name="connsiteX6" fmla="*/ 6228709 w 9314822"/>
                <a:gd name="connsiteY6" fmla="*/ 512380 h 573788"/>
                <a:gd name="connsiteX7" fmla="*/ 7143109 w 9314822"/>
                <a:gd name="connsiteY7" fmla="*/ 520314 h 573788"/>
                <a:gd name="connsiteX8" fmla="*/ 7433242 w 9314822"/>
                <a:gd name="connsiteY8" fmla="*/ 49733 h 573788"/>
                <a:gd name="connsiteX9" fmla="*/ 8248850 w 9314822"/>
                <a:gd name="connsiteY9" fmla="*/ 66023 h 573788"/>
                <a:gd name="connsiteX10" fmla="*/ 8520155 w 9314822"/>
                <a:gd name="connsiteY10" fmla="*/ 511958 h 573788"/>
                <a:gd name="connsiteX11" fmla="*/ 9314822 w 9314822"/>
                <a:gd name="connsiteY11" fmla="*/ 540411 h 573788"/>
                <a:gd name="connsiteX0" fmla="*/ 0 w 9314822"/>
                <a:gd name="connsiteY0" fmla="*/ 78186 h 562873"/>
                <a:gd name="connsiteX1" fmla="*/ 901812 w 9314822"/>
                <a:gd name="connsiteY1" fmla="*/ 88234 h 562873"/>
                <a:gd name="connsiteX2" fmla="*/ 1095693 w 9314822"/>
                <a:gd name="connsiteY2" fmla="*/ 508573 h 562873"/>
                <a:gd name="connsiteX3" fmla="*/ 1995073 w 9314822"/>
                <a:gd name="connsiteY3" fmla="*/ 500217 h 562873"/>
                <a:gd name="connsiteX4" fmla="*/ 2241628 w 9314822"/>
                <a:gd name="connsiteY4" fmla="*/ 115842 h 562873"/>
                <a:gd name="connsiteX5" fmla="*/ 3183636 w 9314822"/>
                <a:gd name="connsiteY5" fmla="*/ 66868 h 562873"/>
                <a:gd name="connsiteX6" fmla="*/ 6228709 w 9314822"/>
                <a:gd name="connsiteY6" fmla="*/ 512380 h 562873"/>
                <a:gd name="connsiteX7" fmla="*/ 7143109 w 9314822"/>
                <a:gd name="connsiteY7" fmla="*/ 520314 h 562873"/>
                <a:gd name="connsiteX8" fmla="*/ 7433242 w 9314822"/>
                <a:gd name="connsiteY8" fmla="*/ 49733 h 562873"/>
                <a:gd name="connsiteX9" fmla="*/ 8248850 w 9314822"/>
                <a:gd name="connsiteY9" fmla="*/ 66023 h 562873"/>
                <a:gd name="connsiteX10" fmla="*/ 8520155 w 9314822"/>
                <a:gd name="connsiteY10" fmla="*/ 511958 h 562873"/>
                <a:gd name="connsiteX11" fmla="*/ 9314822 w 9314822"/>
                <a:gd name="connsiteY11" fmla="*/ 540411 h 562873"/>
                <a:gd name="connsiteX0" fmla="*/ 0 w 9314822"/>
                <a:gd name="connsiteY0" fmla="*/ 78186 h 562873"/>
                <a:gd name="connsiteX1" fmla="*/ 901812 w 9314822"/>
                <a:gd name="connsiteY1" fmla="*/ 88234 h 562873"/>
                <a:gd name="connsiteX2" fmla="*/ 1095693 w 9314822"/>
                <a:gd name="connsiteY2" fmla="*/ 508573 h 562873"/>
                <a:gd name="connsiteX3" fmla="*/ 1995073 w 9314822"/>
                <a:gd name="connsiteY3" fmla="*/ 500217 h 562873"/>
                <a:gd name="connsiteX4" fmla="*/ 2241628 w 9314822"/>
                <a:gd name="connsiteY4" fmla="*/ 115842 h 562873"/>
                <a:gd name="connsiteX5" fmla="*/ 3183636 w 9314822"/>
                <a:gd name="connsiteY5" fmla="*/ 66868 h 562873"/>
                <a:gd name="connsiteX6" fmla="*/ 6228709 w 9314822"/>
                <a:gd name="connsiteY6" fmla="*/ 512380 h 562873"/>
                <a:gd name="connsiteX7" fmla="*/ 7143109 w 9314822"/>
                <a:gd name="connsiteY7" fmla="*/ 520314 h 562873"/>
                <a:gd name="connsiteX8" fmla="*/ 7433242 w 9314822"/>
                <a:gd name="connsiteY8" fmla="*/ 49733 h 562873"/>
                <a:gd name="connsiteX9" fmla="*/ 8248850 w 9314822"/>
                <a:gd name="connsiteY9" fmla="*/ 66023 h 562873"/>
                <a:gd name="connsiteX10" fmla="*/ 8520155 w 9314822"/>
                <a:gd name="connsiteY10" fmla="*/ 511958 h 562873"/>
                <a:gd name="connsiteX11" fmla="*/ 9314822 w 9314822"/>
                <a:gd name="connsiteY11" fmla="*/ 540411 h 562873"/>
                <a:gd name="connsiteX0" fmla="*/ 0 w 9314822"/>
                <a:gd name="connsiteY0" fmla="*/ 78186 h 562873"/>
                <a:gd name="connsiteX1" fmla="*/ 901812 w 9314822"/>
                <a:gd name="connsiteY1" fmla="*/ 88234 h 562873"/>
                <a:gd name="connsiteX2" fmla="*/ 1095693 w 9314822"/>
                <a:gd name="connsiteY2" fmla="*/ 508573 h 562873"/>
                <a:gd name="connsiteX3" fmla="*/ 1995073 w 9314822"/>
                <a:gd name="connsiteY3" fmla="*/ 500217 h 562873"/>
                <a:gd name="connsiteX4" fmla="*/ 2270504 w 9314822"/>
                <a:gd name="connsiteY4" fmla="*/ 115842 h 562873"/>
                <a:gd name="connsiteX5" fmla="*/ 3183636 w 9314822"/>
                <a:gd name="connsiteY5" fmla="*/ 66868 h 562873"/>
                <a:gd name="connsiteX6" fmla="*/ 6228709 w 9314822"/>
                <a:gd name="connsiteY6" fmla="*/ 512380 h 562873"/>
                <a:gd name="connsiteX7" fmla="*/ 7143109 w 9314822"/>
                <a:gd name="connsiteY7" fmla="*/ 520314 h 562873"/>
                <a:gd name="connsiteX8" fmla="*/ 7433242 w 9314822"/>
                <a:gd name="connsiteY8" fmla="*/ 49733 h 562873"/>
                <a:gd name="connsiteX9" fmla="*/ 8248850 w 9314822"/>
                <a:gd name="connsiteY9" fmla="*/ 66023 h 562873"/>
                <a:gd name="connsiteX10" fmla="*/ 8520155 w 9314822"/>
                <a:gd name="connsiteY10" fmla="*/ 511958 h 562873"/>
                <a:gd name="connsiteX11" fmla="*/ 9314822 w 9314822"/>
                <a:gd name="connsiteY11" fmla="*/ 540411 h 562873"/>
                <a:gd name="connsiteX0" fmla="*/ 0 w 9314822"/>
                <a:gd name="connsiteY0" fmla="*/ 78186 h 557974"/>
                <a:gd name="connsiteX1" fmla="*/ 901812 w 9314822"/>
                <a:gd name="connsiteY1" fmla="*/ 88234 h 557974"/>
                <a:gd name="connsiteX2" fmla="*/ 1095693 w 9314822"/>
                <a:gd name="connsiteY2" fmla="*/ 508573 h 557974"/>
                <a:gd name="connsiteX3" fmla="*/ 1995073 w 9314822"/>
                <a:gd name="connsiteY3" fmla="*/ 500217 h 557974"/>
                <a:gd name="connsiteX4" fmla="*/ 2270504 w 9314822"/>
                <a:gd name="connsiteY4" fmla="*/ 115842 h 557974"/>
                <a:gd name="connsiteX5" fmla="*/ 3274071 w 9314822"/>
                <a:gd name="connsiteY5" fmla="*/ 197497 h 557974"/>
                <a:gd name="connsiteX6" fmla="*/ 6228709 w 9314822"/>
                <a:gd name="connsiteY6" fmla="*/ 512380 h 557974"/>
                <a:gd name="connsiteX7" fmla="*/ 7143109 w 9314822"/>
                <a:gd name="connsiteY7" fmla="*/ 520314 h 557974"/>
                <a:gd name="connsiteX8" fmla="*/ 7433242 w 9314822"/>
                <a:gd name="connsiteY8" fmla="*/ 49733 h 557974"/>
                <a:gd name="connsiteX9" fmla="*/ 8248850 w 9314822"/>
                <a:gd name="connsiteY9" fmla="*/ 66023 h 557974"/>
                <a:gd name="connsiteX10" fmla="*/ 8520155 w 9314822"/>
                <a:gd name="connsiteY10" fmla="*/ 511958 h 557974"/>
                <a:gd name="connsiteX11" fmla="*/ 9314822 w 9314822"/>
                <a:gd name="connsiteY11" fmla="*/ 540411 h 557974"/>
                <a:gd name="connsiteX0" fmla="*/ 0 w 9314822"/>
                <a:gd name="connsiteY0" fmla="*/ 78186 h 557974"/>
                <a:gd name="connsiteX1" fmla="*/ 901812 w 9314822"/>
                <a:gd name="connsiteY1" fmla="*/ 88234 h 557974"/>
                <a:gd name="connsiteX2" fmla="*/ 1095693 w 9314822"/>
                <a:gd name="connsiteY2" fmla="*/ 508573 h 557974"/>
                <a:gd name="connsiteX3" fmla="*/ 1995073 w 9314822"/>
                <a:gd name="connsiteY3" fmla="*/ 500217 h 557974"/>
                <a:gd name="connsiteX4" fmla="*/ 2270504 w 9314822"/>
                <a:gd name="connsiteY4" fmla="*/ 115842 h 557974"/>
                <a:gd name="connsiteX5" fmla="*/ 3784210 w 9314822"/>
                <a:gd name="connsiteY5" fmla="*/ 158996 h 557974"/>
                <a:gd name="connsiteX6" fmla="*/ 6228709 w 9314822"/>
                <a:gd name="connsiteY6" fmla="*/ 512380 h 557974"/>
                <a:gd name="connsiteX7" fmla="*/ 7143109 w 9314822"/>
                <a:gd name="connsiteY7" fmla="*/ 520314 h 557974"/>
                <a:gd name="connsiteX8" fmla="*/ 7433242 w 9314822"/>
                <a:gd name="connsiteY8" fmla="*/ 49733 h 557974"/>
                <a:gd name="connsiteX9" fmla="*/ 8248850 w 9314822"/>
                <a:gd name="connsiteY9" fmla="*/ 66023 h 557974"/>
                <a:gd name="connsiteX10" fmla="*/ 8520155 w 9314822"/>
                <a:gd name="connsiteY10" fmla="*/ 511958 h 557974"/>
                <a:gd name="connsiteX11" fmla="*/ 9314822 w 9314822"/>
                <a:gd name="connsiteY11" fmla="*/ 540411 h 557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314822" h="557974">
                  <a:moveTo>
                    <a:pt x="0" y="78186"/>
                  </a:moveTo>
                  <a:cubicBezTo>
                    <a:pt x="342480" y="91584"/>
                    <a:pt x="719196" y="16503"/>
                    <a:pt x="901812" y="88234"/>
                  </a:cubicBezTo>
                  <a:cubicBezTo>
                    <a:pt x="1084428" y="159965"/>
                    <a:pt x="913483" y="439909"/>
                    <a:pt x="1095693" y="508573"/>
                  </a:cubicBezTo>
                  <a:cubicBezTo>
                    <a:pt x="1277903" y="577237"/>
                    <a:pt x="1799271" y="565672"/>
                    <a:pt x="1995073" y="500217"/>
                  </a:cubicBezTo>
                  <a:cubicBezTo>
                    <a:pt x="2190875" y="434762"/>
                    <a:pt x="1972315" y="172712"/>
                    <a:pt x="2270504" y="115842"/>
                  </a:cubicBezTo>
                  <a:cubicBezTo>
                    <a:pt x="2568694" y="58972"/>
                    <a:pt x="3124509" y="92906"/>
                    <a:pt x="3784210" y="158996"/>
                  </a:cubicBezTo>
                  <a:cubicBezTo>
                    <a:pt x="4599043" y="276791"/>
                    <a:pt x="5668893" y="452160"/>
                    <a:pt x="6228709" y="512380"/>
                  </a:cubicBezTo>
                  <a:cubicBezTo>
                    <a:pt x="6788526" y="572600"/>
                    <a:pt x="6951979" y="568547"/>
                    <a:pt x="7143109" y="520314"/>
                  </a:cubicBezTo>
                  <a:cubicBezTo>
                    <a:pt x="7334239" y="472081"/>
                    <a:pt x="7248952" y="125448"/>
                    <a:pt x="7433242" y="49733"/>
                  </a:cubicBezTo>
                  <a:cubicBezTo>
                    <a:pt x="7617532" y="-25982"/>
                    <a:pt x="8067698" y="-11015"/>
                    <a:pt x="8248850" y="66023"/>
                  </a:cubicBezTo>
                  <a:cubicBezTo>
                    <a:pt x="8430002" y="143061"/>
                    <a:pt x="8337610" y="426547"/>
                    <a:pt x="8520155" y="511958"/>
                  </a:cubicBezTo>
                  <a:cubicBezTo>
                    <a:pt x="8702700" y="597369"/>
                    <a:pt x="9180844" y="537062"/>
                    <a:pt x="9314822" y="540411"/>
                  </a:cubicBezTo>
                </a:path>
              </a:pathLst>
            </a:custGeom>
            <a:ln w="15875">
              <a:solidFill>
                <a:schemeClr val="dk1"/>
              </a:solidFill>
              <a:tailEnd type="arrow" w="lg" len="lg"/>
              <a:extLst>
                <a:ext uri="{C807C97D-BFC1-408E-A445-0C87EB9F89A2}">
                  <ask:lineSketchStyleProps xmlns:ask="http://schemas.microsoft.com/office/drawing/2018/sketchyshapes" sd="1219033472">
                    <a:custGeom>
                      <a:avLst/>
                      <a:gdLst>
                        <a:gd name="connsiteX0" fmla="*/ 0 w 9314822"/>
                        <a:gd name="connsiteY0" fmla="*/ 56915 h 536703"/>
                        <a:gd name="connsiteX1" fmla="*/ 901812 w 9314822"/>
                        <a:gd name="connsiteY1" fmla="*/ 66963 h 536703"/>
                        <a:gd name="connsiteX2" fmla="*/ 1095693 w 9314822"/>
                        <a:gd name="connsiteY2" fmla="*/ 487302 h 536703"/>
                        <a:gd name="connsiteX3" fmla="*/ 1995073 w 9314822"/>
                        <a:gd name="connsiteY3" fmla="*/ 478946 h 536703"/>
                        <a:gd name="connsiteX4" fmla="*/ 2241628 w 9314822"/>
                        <a:gd name="connsiteY4" fmla="*/ 94571 h 536703"/>
                        <a:gd name="connsiteX5" fmla="*/ 3183636 w 9314822"/>
                        <a:gd name="connsiteY5" fmla="*/ 45597 h 536703"/>
                        <a:gd name="connsiteX6" fmla="*/ 6228709 w 9314822"/>
                        <a:gd name="connsiteY6" fmla="*/ 491109 h 536703"/>
                        <a:gd name="connsiteX7" fmla="*/ 7145648 w 9314822"/>
                        <a:gd name="connsiteY7" fmla="*/ 499043 h 536703"/>
                        <a:gd name="connsiteX8" fmla="*/ 7375490 w 9314822"/>
                        <a:gd name="connsiteY8" fmla="*/ 66963 h 536703"/>
                        <a:gd name="connsiteX9" fmla="*/ 8248850 w 9314822"/>
                        <a:gd name="connsiteY9" fmla="*/ 44752 h 536703"/>
                        <a:gd name="connsiteX10" fmla="*/ 8520155 w 9314822"/>
                        <a:gd name="connsiteY10" fmla="*/ 490687 h 536703"/>
                        <a:gd name="connsiteX11" fmla="*/ 9314822 w 9314822"/>
                        <a:gd name="connsiteY11" fmla="*/ 519140 h 53670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9314822" h="536703" extrusionOk="0">
                          <a:moveTo>
                            <a:pt x="0" y="56915"/>
                          </a:moveTo>
                          <a:cubicBezTo>
                            <a:pt x="313187" y="52244"/>
                            <a:pt x="694866" y="4364"/>
                            <a:pt x="901812" y="66963"/>
                          </a:cubicBezTo>
                          <a:cubicBezTo>
                            <a:pt x="1104620" y="142945"/>
                            <a:pt x="903516" y="418955"/>
                            <a:pt x="1095693" y="487302"/>
                          </a:cubicBezTo>
                          <a:cubicBezTo>
                            <a:pt x="1249897" y="583315"/>
                            <a:pt x="1801750" y="557304"/>
                            <a:pt x="1995073" y="478946"/>
                          </a:cubicBezTo>
                          <a:cubicBezTo>
                            <a:pt x="2178271" y="409228"/>
                            <a:pt x="2069594" y="157407"/>
                            <a:pt x="2241628" y="94571"/>
                          </a:cubicBezTo>
                          <a:cubicBezTo>
                            <a:pt x="2430993" y="37148"/>
                            <a:pt x="2574879" y="21557"/>
                            <a:pt x="3183636" y="45597"/>
                          </a:cubicBezTo>
                          <a:cubicBezTo>
                            <a:pt x="3687100" y="36644"/>
                            <a:pt x="5502306" y="477738"/>
                            <a:pt x="6228709" y="491109"/>
                          </a:cubicBezTo>
                          <a:cubicBezTo>
                            <a:pt x="6888485" y="561351"/>
                            <a:pt x="6964720" y="534182"/>
                            <a:pt x="7145648" y="499043"/>
                          </a:cubicBezTo>
                          <a:cubicBezTo>
                            <a:pt x="7327961" y="482319"/>
                            <a:pt x="7224327" y="150541"/>
                            <a:pt x="7375490" y="66963"/>
                          </a:cubicBezTo>
                          <a:cubicBezTo>
                            <a:pt x="7520342" y="-15062"/>
                            <a:pt x="8063611" y="-21339"/>
                            <a:pt x="8248850" y="44752"/>
                          </a:cubicBezTo>
                          <a:cubicBezTo>
                            <a:pt x="8451485" y="133023"/>
                            <a:pt x="8338500" y="414493"/>
                            <a:pt x="8520155" y="490687"/>
                          </a:cubicBezTo>
                          <a:cubicBezTo>
                            <a:pt x="8711402" y="589503"/>
                            <a:pt x="9191740" y="529138"/>
                            <a:pt x="9314822" y="519140"/>
                          </a:cubicBezTo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0389E74-6355-E2A7-46AF-CA1F5F25BF87}"/>
                </a:ext>
              </a:extLst>
            </p:cNvPr>
            <p:cNvGrpSpPr/>
            <p:nvPr/>
          </p:nvGrpSpPr>
          <p:grpSpPr>
            <a:xfrm>
              <a:off x="8758758" y="3836108"/>
              <a:ext cx="611170" cy="370859"/>
              <a:chOff x="7710691" y="4361031"/>
              <a:chExt cx="611170" cy="370859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6249A706-C720-47F4-991F-F1CEF630BDA2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CA980906-7C5A-E2FF-7776-53EF12FD85A3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ECC76EBE-F5EC-9E0F-4C1A-E0F93EEB13A9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639F1E1-FC9A-78B4-548F-9467D27E12D5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1E4F7D17-630D-DCD9-2F88-1AFDBE39C9B8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797ED570-C0D8-8A6A-90A0-7E8809AA75CD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35E5213-ADD7-A245-2EF8-1C997E927865}"/>
                </a:ext>
              </a:extLst>
            </p:cNvPr>
            <p:cNvGrpSpPr/>
            <p:nvPr/>
          </p:nvGrpSpPr>
          <p:grpSpPr>
            <a:xfrm>
              <a:off x="9806824" y="4385208"/>
              <a:ext cx="611170" cy="370859"/>
              <a:chOff x="7710691" y="4361031"/>
              <a:chExt cx="611170" cy="370859"/>
            </a:xfrm>
          </p:grpSpPr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DCD09FAB-4A3A-8CD2-ADD0-5E2525074E86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90C32C92-AE6E-B9F9-8885-AA3EFEFFBC10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0CEC6C56-805C-3791-6972-43DE96C4C37D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2D5CD54E-CB9F-B64E-AEB6-2BAE86835A47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BC20120-4910-09F7-00F8-C966F85747C1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793BE2A7-AF5F-CCD7-828A-59ED834C9725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03BF5488-F662-608C-167E-8B104804C372}"/>
                </a:ext>
              </a:extLst>
            </p:cNvPr>
            <p:cNvGrpSpPr/>
            <p:nvPr/>
          </p:nvGrpSpPr>
          <p:grpSpPr>
            <a:xfrm>
              <a:off x="1355742" y="3909480"/>
              <a:ext cx="611170" cy="370859"/>
              <a:chOff x="7710691" y="4361031"/>
              <a:chExt cx="611170" cy="370859"/>
            </a:xfrm>
          </p:grpSpPr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64FA4C3F-BA03-AA67-03F8-127C27E70EE7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79D066FC-44FC-7745-E69F-1A1A9D5EC15E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47EC3CCD-267F-2447-C654-F0C0DCE10F7C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EB72B3D3-C411-7653-8721-385416EB6214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E3A1882E-5D03-1625-B21D-758E08EB0293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0276756B-E6B2-4A65-94F8-5EB706D3869D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BDE43B32-920A-9324-7BC2-A99CCBFD45E0}"/>
                </a:ext>
              </a:extLst>
            </p:cNvPr>
            <p:cNvGrpSpPr/>
            <p:nvPr/>
          </p:nvGrpSpPr>
          <p:grpSpPr>
            <a:xfrm>
              <a:off x="2403808" y="4385209"/>
              <a:ext cx="611170" cy="370859"/>
              <a:chOff x="7710691" y="4361031"/>
              <a:chExt cx="611170" cy="370859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4FC9E1B-E392-D899-B925-A1AF31ED1C6D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67A9FE14-B97E-920A-D359-538A38E6AAF5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ADEC61E4-97E9-7F15-3E0A-F24F81AD7892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42E80DB7-93FE-643D-0E50-17359D30623F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8ACF20BF-CA0D-E6CC-3937-7134FDF199C3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A60E495C-1D33-2720-A5BA-62E1B67BE3AF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E75B034C-3D85-50AA-75F9-309F2B359B6D}"/>
                </a:ext>
              </a:extLst>
            </p:cNvPr>
            <p:cNvGrpSpPr/>
            <p:nvPr/>
          </p:nvGrpSpPr>
          <p:grpSpPr>
            <a:xfrm>
              <a:off x="3451875" y="3909480"/>
              <a:ext cx="611170" cy="370859"/>
              <a:chOff x="7710691" y="4361031"/>
              <a:chExt cx="611170" cy="370859"/>
            </a:xfrm>
          </p:grpSpPr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9B940D02-CEFD-A163-FEFD-B6BECF457222}"/>
                  </a:ext>
                </a:extLst>
              </p:cNvPr>
              <p:cNvSpPr/>
              <p:nvPr/>
            </p:nvSpPr>
            <p:spPr>
              <a:xfrm rot="10800000" flipV="1">
                <a:off x="771069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F3E536CB-4DFB-C0A2-9081-D687E241F0C3}"/>
                  </a:ext>
                </a:extLst>
              </p:cNvPr>
              <p:cNvSpPr/>
              <p:nvPr/>
            </p:nvSpPr>
            <p:spPr>
              <a:xfrm rot="10800000" flipV="1">
                <a:off x="771069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58E21004-1BA1-ED33-754A-04A82CD9D28E}"/>
                  </a:ext>
                </a:extLst>
              </p:cNvPr>
              <p:cNvSpPr/>
              <p:nvPr/>
            </p:nvSpPr>
            <p:spPr>
              <a:xfrm rot="10800000" flipV="1">
                <a:off x="8213209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3964EFE9-B658-468C-B916-77A05EE0E990}"/>
                  </a:ext>
                </a:extLst>
              </p:cNvPr>
              <p:cNvSpPr/>
              <p:nvPr/>
            </p:nvSpPr>
            <p:spPr>
              <a:xfrm rot="10800000" flipV="1">
                <a:off x="8213209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421A4349-6A10-A3F3-AD78-C0C9A1D46ABD}"/>
                  </a:ext>
                </a:extLst>
              </p:cNvPr>
              <p:cNvSpPr/>
              <p:nvPr/>
            </p:nvSpPr>
            <p:spPr>
              <a:xfrm rot="10800000" flipV="1">
                <a:off x="7961911" y="4361031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7423E1D3-649B-3AF0-0151-F35C3C51A70A}"/>
                  </a:ext>
                </a:extLst>
              </p:cNvPr>
              <p:cNvSpPr/>
              <p:nvPr/>
            </p:nvSpPr>
            <p:spPr>
              <a:xfrm rot="10800000" flipV="1">
                <a:off x="7961911" y="4623890"/>
                <a:ext cx="108652" cy="108000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1828800" hangingPunct="1"/>
                <a:endParaRPr lang="en-US" sz="3600" kern="1200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356531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C4070-E371-8094-F641-51C5BEBA0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76D08EF-D746-A8AE-989D-B2359ABC6DBD}"/>
              </a:ext>
            </a:extLst>
          </p:cNvPr>
          <p:cNvGrpSpPr/>
          <p:nvPr/>
        </p:nvGrpSpPr>
        <p:grpSpPr>
          <a:xfrm>
            <a:off x="5484692" y="2039411"/>
            <a:ext cx="12916984" cy="10846045"/>
            <a:chOff x="2742346" y="620295"/>
            <a:chExt cx="6707308" cy="561741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FF14DE8-9ACC-68E9-43C5-6C10AB3EA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2346" y="620295"/>
              <a:ext cx="6707308" cy="5617410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34EEFE2-1141-EC99-222E-7C28F2CB8899}"/>
                </a:ext>
              </a:extLst>
            </p:cNvPr>
            <p:cNvSpPr>
              <a:spLocks/>
            </p:cNvSpPr>
            <p:nvPr/>
          </p:nvSpPr>
          <p:spPr>
            <a:xfrm>
              <a:off x="3181693" y="1100104"/>
              <a:ext cx="5533001" cy="4419764"/>
            </a:xfrm>
            <a:custGeom>
              <a:avLst/>
              <a:gdLst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499160 w 5481562"/>
                <a:gd name="connsiteY103" fmla="*/ 3149382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1969293 w 5481562"/>
                <a:gd name="connsiteY115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2163072 w 5481562"/>
                <a:gd name="connsiteY3" fmla="*/ 401836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484022 w 5481562"/>
                <a:gd name="connsiteY115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72321 w 5481562"/>
                <a:gd name="connsiteY114" fmla="*/ 3957810 h 437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5481562" h="4378675">
                  <a:moveTo>
                    <a:pt x="2181240" y="4378675"/>
                  </a:moveTo>
                  <a:cubicBezTo>
                    <a:pt x="2146924" y="4300708"/>
                    <a:pt x="2112609" y="4222742"/>
                    <a:pt x="2084349" y="4166728"/>
                  </a:cubicBezTo>
                  <a:cubicBezTo>
                    <a:pt x="2056089" y="4110714"/>
                    <a:pt x="2027831" y="4069838"/>
                    <a:pt x="2011682" y="4042588"/>
                  </a:cubicBezTo>
                  <a:cubicBezTo>
                    <a:pt x="1995533" y="4015338"/>
                    <a:pt x="1997551" y="4018870"/>
                    <a:pt x="1987458" y="4003226"/>
                  </a:cubicBezTo>
                  <a:cubicBezTo>
                    <a:pt x="1977365" y="3987582"/>
                    <a:pt x="1960714" y="3970929"/>
                    <a:pt x="1951126" y="3948725"/>
                  </a:cubicBezTo>
                  <a:cubicBezTo>
                    <a:pt x="1941538" y="3926521"/>
                    <a:pt x="1939519" y="3867983"/>
                    <a:pt x="1929931" y="3870002"/>
                  </a:cubicBezTo>
                  <a:cubicBezTo>
                    <a:pt x="1920343" y="3872021"/>
                    <a:pt x="1908231" y="3945193"/>
                    <a:pt x="1893597" y="3960837"/>
                  </a:cubicBezTo>
                  <a:cubicBezTo>
                    <a:pt x="1878962" y="3976481"/>
                    <a:pt x="1858272" y="3963360"/>
                    <a:pt x="1842124" y="3963865"/>
                  </a:cubicBezTo>
                  <a:cubicBezTo>
                    <a:pt x="1825976" y="3964370"/>
                    <a:pt x="1818406" y="3965379"/>
                    <a:pt x="1796707" y="3963865"/>
                  </a:cubicBezTo>
                  <a:cubicBezTo>
                    <a:pt x="1775008" y="3962351"/>
                    <a:pt x="1736655" y="3959828"/>
                    <a:pt x="1711928" y="3954781"/>
                  </a:cubicBezTo>
                  <a:cubicBezTo>
                    <a:pt x="1687201" y="3949734"/>
                    <a:pt x="1669034" y="3938128"/>
                    <a:pt x="1648344" y="3933586"/>
                  </a:cubicBezTo>
                  <a:cubicBezTo>
                    <a:pt x="1627654" y="3929044"/>
                    <a:pt x="1608478" y="3925512"/>
                    <a:pt x="1587788" y="3927531"/>
                  </a:cubicBezTo>
                  <a:cubicBezTo>
                    <a:pt x="1567098" y="3929550"/>
                    <a:pt x="1545399" y="3940652"/>
                    <a:pt x="1524204" y="3945698"/>
                  </a:cubicBezTo>
                  <a:cubicBezTo>
                    <a:pt x="1503009" y="3950744"/>
                    <a:pt x="1479796" y="3951249"/>
                    <a:pt x="1460620" y="3957809"/>
                  </a:cubicBezTo>
                  <a:cubicBezTo>
                    <a:pt x="1441444" y="3964369"/>
                    <a:pt x="1432865" y="3970425"/>
                    <a:pt x="1409147" y="3985059"/>
                  </a:cubicBezTo>
                  <a:cubicBezTo>
                    <a:pt x="1385429" y="3999693"/>
                    <a:pt x="1341525" y="4032496"/>
                    <a:pt x="1318312" y="4045616"/>
                  </a:cubicBezTo>
                  <a:cubicBezTo>
                    <a:pt x="1295099" y="4058736"/>
                    <a:pt x="1291062" y="4060250"/>
                    <a:pt x="1269867" y="4063782"/>
                  </a:cubicBezTo>
                  <a:cubicBezTo>
                    <a:pt x="1248672" y="4067314"/>
                    <a:pt x="1211834" y="4081444"/>
                    <a:pt x="1191144" y="4066810"/>
                  </a:cubicBezTo>
                  <a:cubicBezTo>
                    <a:pt x="1170454" y="4052176"/>
                    <a:pt x="1145727" y="3975976"/>
                    <a:pt x="1145727" y="3975976"/>
                  </a:cubicBezTo>
                  <a:cubicBezTo>
                    <a:pt x="1133616" y="3951753"/>
                    <a:pt x="1129579" y="3931568"/>
                    <a:pt x="1118477" y="3921475"/>
                  </a:cubicBezTo>
                  <a:cubicBezTo>
                    <a:pt x="1107375" y="3911382"/>
                    <a:pt x="1088198" y="3929045"/>
                    <a:pt x="1079115" y="3915420"/>
                  </a:cubicBezTo>
                  <a:cubicBezTo>
                    <a:pt x="1070032" y="3901795"/>
                    <a:pt x="1071545" y="3865460"/>
                    <a:pt x="1063976" y="3839724"/>
                  </a:cubicBezTo>
                  <a:cubicBezTo>
                    <a:pt x="1056407" y="3813988"/>
                    <a:pt x="1039754" y="3782700"/>
                    <a:pt x="1033698" y="3761001"/>
                  </a:cubicBezTo>
                  <a:cubicBezTo>
                    <a:pt x="1027642" y="3739302"/>
                    <a:pt x="1031679" y="3729713"/>
                    <a:pt x="1027642" y="3709528"/>
                  </a:cubicBezTo>
                  <a:cubicBezTo>
                    <a:pt x="1023605" y="3689342"/>
                    <a:pt x="1012503" y="3657550"/>
                    <a:pt x="1009475" y="3639888"/>
                  </a:cubicBezTo>
                  <a:cubicBezTo>
                    <a:pt x="1006447" y="3622226"/>
                    <a:pt x="1009980" y="3616171"/>
                    <a:pt x="1009475" y="3603555"/>
                  </a:cubicBezTo>
                  <a:cubicBezTo>
                    <a:pt x="1008970" y="3590939"/>
                    <a:pt x="1010484" y="3576304"/>
                    <a:pt x="1006447" y="3564193"/>
                  </a:cubicBezTo>
                  <a:cubicBezTo>
                    <a:pt x="1002410" y="3552082"/>
                    <a:pt x="996859" y="3539466"/>
                    <a:pt x="985253" y="3530887"/>
                  </a:cubicBezTo>
                  <a:cubicBezTo>
                    <a:pt x="973647" y="3522308"/>
                    <a:pt x="961030" y="3513729"/>
                    <a:pt x="936808" y="3512720"/>
                  </a:cubicBezTo>
                  <a:cubicBezTo>
                    <a:pt x="912586" y="3511711"/>
                    <a:pt x="866664" y="3521803"/>
                    <a:pt x="839918" y="3524831"/>
                  </a:cubicBezTo>
                  <a:cubicBezTo>
                    <a:pt x="813172" y="3527859"/>
                    <a:pt x="800557" y="3526850"/>
                    <a:pt x="776334" y="3530887"/>
                  </a:cubicBezTo>
                  <a:cubicBezTo>
                    <a:pt x="752111" y="3534924"/>
                    <a:pt x="713255" y="3541989"/>
                    <a:pt x="694583" y="3549054"/>
                  </a:cubicBezTo>
                  <a:cubicBezTo>
                    <a:pt x="675911" y="3556119"/>
                    <a:pt x="676920" y="3564697"/>
                    <a:pt x="664304" y="3573276"/>
                  </a:cubicBezTo>
                  <a:cubicBezTo>
                    <a:pt x="651688" y="3581855"/>
                    <a:pt x="633017" y="3586397"/>
                    <a:pt x="618887" y="3600527"/>
                  </a:cubicBezTo>
                  <a:cubicBezTo>
                    <a:pt x="604757" y="3614657"/>
                    <a:pt x="595674" y="3641402"/>
                    <a:pt x="579526" y="3658055"/>
                  </a:cubicBezTo>
                  <a:cubicBezTo>
                    <a:pt x="563378" y="3674708"/>
                    <a:pt x="541173" y="3680259"/>
                    <a:pt x="521997" y="3700445"/>
                  </a:cubicBezTo>
                  <a:cubicBezTo>
                    <a:pt x="502821" y="3720630"/>
                    <a:pt x="480113" y="3762011"/>
                    <a:pt x="464469" y="3779168"/>
                  </a:cubicBezTo>
                  <a:cubicBezTo>
                    <a:pt x="448825" y="3796325"/>
                    <a:pt x="440246" y="3788756"/>
                    <a:pt x="428135" y="3803390"/>
                  </a:cubicBezTo>
                  <a:cubicBezTo>
                    <a:pt x="416024" y="3818024"/>
                    <a:pt x="406435" y="3856881"/>
                    <a:pt x="391801" y="3866974"/>
                  </a:cubicBezTo>
                  <a:cubicBezTo>
                    <a:pt x="377166" y="3877067"/>
                    <a:pt x="387259" y="4050662"/>
                    <a:pt x="340328" y="3863947"/>
                  </a:cubicBezTo>
                  <a:cubicBezTo>
                    <a:pt x="293397" y="3677232"/>
                    <a:pt x="166228" y="3002533"/>
                    <a:pt x="110214" y="2746683"/>
                  </a:cubicBezTo>
                  <a:cubicBezTo>
                    <a:pt x="54200" y="2490833"/>
                    <a:pt x="17866" y="2410596"/>
                    <a:pt x="4241" y="2328845"/>
                  </a:cubicBezTo>
                  <a:cubicBezTo>
                    <a:pt x="-9384" y="2247094"/>
                    <a:pt x="12819" y="2275858"/>
                    <a:pt x="28463" y="2256177"/>
                  </a:cubicBezTo>
                  <a:cubicBezTo>
                    <a:pt x="44107" y="2236496"/>
                    <a:pt x="66815" y="2217320"/>
                    <a:pt x="98103" y="2210760"/>
                  </a:cubicBezTo>
                  <a:cubicBezTo>
                    <a:pt x="129391" y="2204200"/>
                    <a:pt x="176322" y="2214293"/>
                    <a:pt x="216188" y="2216816"/>
                  </a:cubicBezTo>
                  <a:cubicBezTo>
                    <a:pt x="256054" y="2219339"/>
                    <a:pt x="337300" y="2225899"/>
                    <a:pt x="337300" y="2225899"/>
                  </a:cubicBezTo>
                  <a:cubicBezTo>
                    <a:pt x="381203" y="2228927"/>
                    <a:pt x="451348" y="2242551"/>
                    <a:pt x="479608" y="2234982"/>
                  </a:cubicBezTo>
                  <a:cubicBezTo>
                    <a:pt x="507868" y="2227412"/>
                    <a:pt x="494747" y="2233973"/>
                    <a:pt x="506858" y="2180482"/>
                  </a:cubicBezTo>
                  <a:cubicBezTo>
                    <a:pt x="518969" y="2126991"/>
                    <a:pt x="537136" y="1990234"/>
                    <a:pt x="552275" y="1914034"/>
                  </a:cubicBezTo>
                  <a:cubicBezTo>
                    <a:pt x="567414" y="1837834"/>
                    <a:pt x="589114" y="1806042"/>
                    <a:pt x="597693" y="1723282"/>
                  </a:cubicBezTo>
                  <a:cubicBezTo>
                    <a:pt x="606272" y="1640522"/>
                    <a:pt x="595169" y="1476011"/>
                    <a:pt x="603748" y="1417473"/>
                  </a:cubicBezTo>
                  <a:cubicBezTo>
                    <a:pt x="612327" y="1358935"/>
                    <a:pt x="649165" y="1372055"/>
                    <a:pt x="649165" y="1372055"/>
                  </a:cubicBezTo>
                  <a:cubicBezTo>
                    <a:pt x="670864" y="1351365"/>
                    <a:pt x="648156" y="1327142"/>
                    <a:pt x="733944" y="1293332"/>
                  </a:cubicBezTo>
                  <a:cubicBezTo>
                    <a:pt x="819732" y="1259521"/>
                    <a:pt x="1080125" y="1190891"/>
                    <a:pt x="1163894" y="1169192"/>
                  </a:cubicBezTo>
                  <a:cubicBezTo>
                    <a:pt x="1247663" y="1147493"/>
                    <a:pt x="1197704" y="1165155"/>
                    <a:pt x="1236561" y="1163136"/>
                  </a:cubicBezTo>
                  <a:cubicBezTo>
                    <a:pt x="1275418" y="1161117"/>
                    <a:pt x="1345563" y="1185340"/>
                    <a:pt x="1397036" y="1157080"/>
                  </a:cubicBezTo>
                  <a:cubicBezTo>
                    <a:pt x="1448509" y="1128820"/>
                    <a:pt x="1514615" y="1038491"/>
                    <a:pt x="1545398" y="993578"/>
                  </a:cubicBezTo>
                  <a:cubicBezTo>
                    <a:pt x="1576181" y="948665"/>
                    <a:pt x="1570125" y="911323"/>
                    <a:pt x="1581732" y="887605"/>
                  </a:cubicBezTo>
                  <a:cubicBezTo>
                    <a:pt x="1593339" y="863887"/>
                    <a:pt x="1575677" y="837646"/>
                    <a:pt x="1615038" y="851271"/>
                  </a:cubicBezTo>
                  <a:cubicBezTo>
                    <a:pt x="1654399" y="864896"/>
                    <a:pt x="1768448" y="938068"/>
                    <a:pt x="1817902" y="969356"/>
                  </a:cubicBezTo>
                  <a:cubicBezTo>
                    <a:pt x="1867356" y="1000643"/>
                    <a:pt x="1886532" y="1019315"/>
                    <a:pt x="1911764" y="1038996"/>
                  </a:cubicBezTo>
                  <a:cubicBezTo>
                    <a:pt x="1936996" y="1058677"/>
                    <a:pt x="1957686" y="1074825"/>
                    <a:pt x="1969293" y="1087441"/>
                  </a:cubicBezTo>
                  <a:cubicBezTo>
                    <a:pt x="1980900" y="1100057"/>
                    <a:pt x="1982918" y="1103085"/>
                    <a:pt x="1981404" y="1114691"/>
                  </a:cubicBezTo>
                  <a:cubicBezTo>
                    <a:pt x="1979890" y="1126297"/>
                    <a:pt x="1970302" y="1141436"/>
                    <a:pt x="1960209" y="1157080"/>
                  </a:cubicBezTo>
                  <a:cubicBezTo>
                    <a:pt x="1950116" y="1172724"/>
                    <a:pt x="1936995" y="1192909"/>
                    <a:pt x="1920847" y="1208553"/>
                  </a:cubicBezTo>
                  <a:cubicBezTo>
                    <a:pt x="1904699" y="1224197"/>
                    <a:pt x="1879467" y="1235804"/>
                    <a:pt x="1863319" y="1250943"/>
                  </a:cubicBezTo>
                  <a:cubicBezTo>
                    <a:pt x="1847171" y="1266082"/>
                    <a:pt x="1833041" y="1284249"/>
                    <a:pt x="1823957" y="1299388"/>
                  </a:cubicBezTo>
                  <a:cubicBezTo>
                    <a:pt x="1814873" y="1314527"/>
                    <a:pt x="1819920" y="1326638"/>
                    <a:pt x="1808818" y="1341777"/>
                  </a:cubicBezTo>
                  <a:cubicBezTo>
                    <a:pt x="1797716" y="1356916"/>
                    <a:pt x="1783586" y="1374578"/>
                    <a:pt x="1757345" y="1390222"/>
                  </a:cubicBezTo>
                  <a:cubicBezTo>
                    <a:pt x="1731104" y="1405866"/>
                    <a:pt x="1674585" y="1410407"/>
                    <a:pt x="1651372" y="1435639"/>
                  </a:cubicBezTo>
                  <a:cubicBezTo>
                    <a:pt x="1628159" y="1460871"/>
                    <a:pt x="1625131" y="1513858"/>
                    <a:pt x="1618066" y="1541613"/>
                  </a:cubicBezTo>
                  <a:cubicBezTo>
                    <a:pt x="1611001" y="1569368"/>
                    <a:pt x="1614534" y="1574919"/>
                    <a:pt x="1608983" y="1602169"/>
                  </a:cubicBezTo>
                  <a:cubicBezTo>
                    <a:pt x="1603432" y="1629419"/>
                    <a:pt x="1590311" y="1675341"/>
                    <a:pt x="1584760" y="1705115"/>
                  </a:cubicBezTo>
                  <a:cubicBezTo>
                    <a:pt x="1579209" y="1734889"/>
                    <a:pt x="1580723" y="1759615"/>
                    <a:pt x="1575677" y="1780810"/>
                  </a:cubicBezTo>
                  <a:cubicBezTo>
                    <a:pt x="1570631" y="1802005"/>
                    <a:pt x="1563061" y="1820172"/>
                    <a:pt x="1554482" y="1832283"/>
                  </a:cubicBezTo>
                  <a:cubicBezTo>
                    <a:pt x="1545903" y="1844394"/>
                    <a:pt x="1530764" y="1826228"/>
                    <a:pt x="1524204" y="1853478"/>
                  </a:cubicBezTo>
                  <a:cubicBezTo>
                    <a:pt x="1517644" y="1880728"/>
                    <a:pt x="1516634" y="1958947"/>
                    <a:pt x="1515120" y="1995785"/>
                  </a:cubicBezTo>
                  <a:cubicBezTo>
                    <a:pt x="1513606" y="2032623"/>
                    <a:pt x="1513101" y="2045239"/>
                    <a:pt x="1515120" y="2074508"/>
                  </a:cubicBezTo>
                  <a:cubicBezTo>
                    <a:pt x="1517139" y="2103777"/>
                    <a:pt x="1519662" y="2143138"/>
                    <a:pt x="1527232" y="2171398"/>
                  </a:cubicBezTo>
                  <a:cubicBezTo>
                    <a:pt x="1534802" y="2199658"/>
                    <a:pt x="1544894" y="2224890"/>
                    <a:pt x="1560538" y="2244066"/>
                  </a:cubicBezTo>
                  <a:cubicBezTo>
                    <a:pt x="1576182" y="2263242"/>
                    <a:pt x="1594348" y="2246589"/>
                    <a:pt x="1621094" y="2286455"/>
                  </a:cubicBezTo>
                  <a:cubicBezTo>
                    <a:pt x="1647840" y="2326321"/>
                    <a:pt x="1703854" y="2445920"/>
                    <a:pt x="1721012" y="2483263"/>
                  </a:cubicBezTo>
                  <a:cubicBezTo>
                    <a:pt x="1738170" y="2520606"/>
                    <a:pt x="1681651" y="2537764"/>
                    <a:pt x="1724040" y="2510514"/>
                  </a:cubicBezTo>
                  <a:cubicBezTo>
                    <a:pt x="1766429" y="2483264"/>
                    <a:pt x="1900157" y="2381327"/>
                    <a:pt x="1975348" y="2319761"/>
                  </a:cubicBezTo>
                  <a:cubicBezTo>
                    <a:pt x="2050539" y="2258195"/>
                    <a:pt x="2092424" y="2200667"/>
                    <a:pt x="2175184" y="2141120"/>
                  </a:cubicBezTo>
                  <a:cubicBezTo>
                    <a:pt x="2257944" y="2081573"/>
                    <a:pt x="2392178" y="2012942"/>
                    <a:pt x="2471910" y="1962479"/>
                  </a:cubicBezTo>
                  <a:cubicBezTo>
                    <a:pt x="2551643" y="1912015"/>
                    <a:pt x="2588481" y="1884765"/>
                    <a:pt x="2653579" y="1838339"/>
                  </a:cubicBezTo>
                  <a:cubicBezTo>
                    <a:pt x="2718677" y="1791912"/>
                    <a:pt x="2810521" y="1707638"/>
                    <a:pt x="2862498" y="1683920"/>
                  </a:cubicBezTo>
                  <a:cubicBezTo>
                    <a:pt x="2914475" y="1660202"/>
                    <a:pt x="2935166" y="1687957"/>
                    <a:pt x="2965444" y="1696031"/>
                  </a:cubicBezTo>
                  <a:cubicBezTo>
                    <a:pt x="2995722" y="1704105"/>
                    <a:pt x="3021459" y="1726309"/>
                    <a:pt x="3044167" y="1732365"/>
                  </a:cubicBezTo>
                  <a:cubicBezTo>
                    <a:pt x="3066876" y="1738421"/>
                    <a:pt x="3051232" y="1762643"/>
                    <a:pt x="3101695" y="1732365"/>
                  </a:cubicBezTo>
                  <a:cubicBezTo>
                    <a:pt x="3152158" y="1702087"/>
                    <a:pt x="3346948" y="1550696"/>
                    <a:pt x="3346948" y="1550696"/>
                  </a:cubicBezTo>
                  <a:lnTo>
                    <a:pt x="4273459" y="860355"/>
                  </a:lnTo>
                  <a:cubicBezTo>
                    <a:pt x="4470267" y="714515"/>
                    <a:pt x="4423841" y="752867"/>
                    <a:pt x="4527796" y="675658"/>
                  </a:cubicBezTo>
                  <a:cubicBezTo>
                    <a:pt x="4631751" y="598449"/>
                    <a:pt x="4897189" y="397099"/>
                    <a:pt x="4897189" y="397099"/>
                  </a:cubicBezTo>
                  <a:lnTo>
                    <a:pt x="5308972" y="79178"/>
                  </a:lnTo>
                  <a:cubicBezTo>
                    <a:pt x="5396274" y="13071"/>
                    <a:pt x="5392237" y="-3077"/>
                    <a:pt x="5421001" y="455"/>
                  </a:cubicBezTo>
                  <a:cubicBezTo>
                    <a:pt x="5449765" y="3987"/>
                    <a:pt x="5482062" y="35275"/>
                    <a:pt x="5481557" y="100373"/>
                  </a:cubicBezTo>
                  <a:cubicBezTo>
                    <a:pt x="5481052" y="165471"/>
                    <a:pt x="5472474" y="170013"/>
                    <a:pt x="5417973" y="391043"/>
                  </a:cubicBezTo>
                  <a:cubicBezTo>
                    <a:pt x="5363472" y="612073"/>
                    <a:pt x="5254975" y="1231262"/>
                    <a:pt x="5154553" y="1426556"/>
                  </a:cubicBezTo>
                  <a:cubicBezTo>
                    <a:pt x="5054131" y="1621850"/>
                    <a:pt x="4904758" y="1521428"/>
                    <a:pt x="4815438" y="1562808"/>
                  </a:cubicBezTo>
                  <a:cubicBezTo>
                    <a:pt x="4726118" y="1604188"/>
                    <a:pt x="4719557" y="1607216"/>
                    <a:pt x="4618630" y="1674837"/>
                  </a:cubicBezTo>
                  <a:cubicBezTo>
                    <a:pt x="4517703" y="1742458"/>
                    <a:pt x="4523758" y="1752046"/>
                    <a:pt x="4209875" y="1968535"/>
                  </a:cubicBezTo>
                  <a:cubicBezTo>
                    <a:pt x="3895992" y="2185024"/>
                    <a:pt x="3018934" y="2759299"/>
                    <a:pt x="2735329" y="2973769"/>
                  </a:cubicBezTo>
                  <a:cubicBezTo>
                    <a:pt x="2451724" y="3188239"/>
                    <a:pt x="2538017" y="3175119"/>
                    <a:pt x="2508244" y="3255356"/>
                  </a:cubicBezTo>
                  <a:cubicBezTo>
                    <a:pt x="2478471" y="3335593"/>
                    <a:pt x="2551138" y="3403214"/>
                    <a:pt x="2556689" y="3455192"/>
                  </a:cubicBezTo>
                  <a:cubicBezTo>
                    <a:pt x="2562240" y="3507169"/>
                    <a:pt x="2554165" y="3539971"/>
                    <a:pt x="2541549" y="3567221"/>
                  </a:cubicBezTo>
                  <a:cubicBezTo>
                    <a:pt x="2528933" y="3594471"/>
                    <a:pt x="2500674" y="3613143"/>
                    <a:pt x="2480993" y="3618694"/>
                  </a:cubicBezTo>
                  <a:cubicBezTo>
                    <a:pt x="2461312" y="3624245"/>
                    <a:pt x="2443650" y="3595481"/>
                    <a:pt x="2423465" y="3600527"/>
                  </a:cubicBezTo>
                  <a:cubicBezTo>
                    <a:pt x="2403280" y="3605573"/>
                    <a:pt x="2359881" y="3648972"/>
                    <a:pt x="2359881" y="3648972"/>
                  </a:cubicBezTo>
                  <a:cubicBezTo>
                    <a:pt x="2335154" y="3667643"/>
                    <a:pt x="2300839" y="3694389"/>
                    <a:pt x="2275102" y="3712556"/>
                  </a:cubicBezTo>
                  <a:cubicBezTo>
                    <a:pt x="2249366" y="3730723"/>
                    <a:pt x="2237759" y="3734760"/>
                    <a:pt x="2205462" y="3757973"/>
                  </a:cubicBezTo>
                  <a:cubicBezTo>
                    <a:pt x="2173165" y="3781186"/>
                    <a:pt x="2112105" y="3825594"/>
                    <a:pt x="2081322" y="3851835"/>
                  </a:cubicBezTo>
                  <a:cubicBezTo>
                    <a:pt x="2050539" y="3878076"/>
                    <a:pt x="2007141" y="3858396"/>
                    <a:pt x="2020766" y="3915420"/>
                  </a:cubicBezTo>
                  <a:cubicBezTo>
                    <a:pt x="1982918" y="3945194"/>
                    <a:pt x="1895112" y="3932578"/>
                    <a:pt x="1972321" y="3957810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19C7866-E840-10DF-4894-4F8DB723FC35}"/>
              </a:ext>
            </a:extLst>
          </p:cNvPr>
          <p:cNvSpPr/>
          <p:nvPr/>
        </p:nvSpPr>
        <p:spPr>
          <a:xfrm>
            <a:off x="7407642" y="2877426"/>
            <a:ext cx="9748158" cy="4942824"/>
          </a:xfrm>
          <a:custGeom>
            <a:avLst/>
            <a:gdLst>
              <a:gd name="csX0" fmla="*/ 0 w 4963886"/>
              <a:gd name="csY0" fmla="*/ 1355271 h 2531170"/>
              <a:gd name="csX1" fmla="*/ 775607 w 4963886"/>
              <a:gd name="csY1" fmla="*/ 1159328 h 2531170"/>
              <a:gd name="csX2" fmla="*/ 971550 w 4963886"/>
              <a:gd name="csY2" fmla="*/ 824593 h 2531170"/>
              <a:gd name="csX3" fmla="*/ 1461407 w 4963886"/>
              <a:gd name="csY3" fmla="*/ 1110343 h 2531170"/>
              <a:gd name="csX4" fmla="*/ 1045028 w 4963886"/>
              <a:gd name="csY4" fmla="*/ 1445078 h 2531170"/>
              <a:gd name="csX5" fmla="*/ 898071 w 4963886"/>
              <a:gd name="csY5" fmla="*/ 2049236 h 2531170"/>
              <a:gd name="csX6" fmla="*/ 1159328 w 4963886"/>
              <a:gd name="csY6" fmla="*/ 2522764 h 2531170"/>
              <a:gd name="csX7" fmla="*/ 2277836 w 4963886"/>
              <a:gd name="csY7" fmla="*/ 1641021 h 2531170"/>
              <a:gd name="csX8" fmla="*/ 2522764 w 4963886"/>
              <a:gd name="csY8" fmla="*/ 1747157 h 2531170"/>
              <a:gd name="csX9" fmla="*/ 4963886 w 4963886"/>
              <a:gd name="csY9" fmla="*/ 0 h 2531170"/>
              <a:gd name="csX0" fmla="*/ 0 w 4874079"/>
              <a:gd name="csY0" fmla="*/ 1396093 h 2571992"/>
              <a:gd name="csX1" fmla="*/ 775607 w 4874079"/>
              <a:gd name="csY1" fmla="*/ 1200150 h 2571992"/>
              <a:gd name="csX2" fmla="*/ 971550 w 4874079"/>
              <a:gd name="csY2" fmla="*/ 865415 h 2571992"/>
              <a:gd name="csX3" fmla="*/ 1461407 w 4874079"/>
              <a:gd name="csY3" fmla="*/ 1151165 h 2571992"/>
              <a:gd name="csX4" fmla="*/ 1045028 w 4874079"/>
              <a:gd name="csY4" fmla="*/ 1485900 h 2571992"/>
              <a:gd name="csX5" fmla="*/ 898071 w 4874079"/>
              <a:gd name="csY5" fmla="*/ 2090058 h 2571992"/>
              <a:gd name="csX6" fmla="*/ 1159328 w 4874079"/>
              <a:gd name="csY6" fmla="*/ 2563586 h 2571992"/>
              <a:gd name="csX7" fmla="*/ 2277836 w 4874079"/>
              <a:gd name="csY7" fmla="*/ 1681843 h 2571992"/>
              <a:gd name="csX8" fmla="*/ 2522764 w 4874079"/>
              <a:gd name="csY8" fmla="*/ 1787979 h 2571992"/>
              <a:gd name="csX9" fmla="*/ 4874079 w 4874079"/>
              <a:gd name="csY9" fmla="*/ 0 h 2571992"/>
              <a:gd name="csX0" fmla="*/ 0 w 4874079"/>
              <a:gd name="csY0" fmla="*/ 1396093 h 2571992"/>
              <a:gd name="csX1" fmla="*/ 775607 w 4874079"/>
              <a:gd name="csY1" fmla="*/ 1200150 h 2571992"/>
              <a:gd name="csX2" fmla="*/ 971550 w 4874079"/>
              <a:gd name="csY2" fmla="*/ 865415 h 2571992"/>
              <a:gd name="csX3" fmla="*/ 1461407 w 4874079"/>
              <a:gd name="csY3" fmla="*/ 1151165 h 2571992"/>
              <a:gd name="csX4" fmla="*/ 1045028 w 4874079"/>
              <a:gd name="csY4" fmla="*/ 1485900 h 2571992"/>
              <a:gd name="csX5" fmla="*/ 898071 w 4874079"/>
              <a:gd name="csY5" fmla="*/ 2090058 h 2571992"/>
              <a:gd name="csX6" fmla="*/ 1159328 w 4874079"/>
              <a:gd name="csY6" fmla="*/ 2563586 h 2571992"/>
              <a:gd name="csX7" fmla="*/ 2277836 w 4874079"/>
              <a:gd name="csY7" fmla="*/ 1681843 h 2571992"/>
              <a:gd name="csX8" fmla="*/ 2686050 w 4874079"/>
              <a:gd name="csY8" fmla="*/ 1632858 h 2571992"/>
              <a:gd name="csX9" fmla="*/ 4874079 w 4874079"/>
              <a:gd name="csY9" fmla="*/ 0 h 2571992"/>
              <a:gd name="csX0" fmla="*/ 0 w 4874079"/>
              <a:gd name="csY0" fmla="*/ 1396093 h 2571992"/>
              <a:gd name="csX1" fmla="*/ 775607 w 4874079"/>
              <a:gd name="csY1" fmla="*/ 1200150 h 2571992"/>
              <a:gd name="csX2" fmla="*/ 971550 w 4874079"/>
              <a:gd name="csY2" fmla="*/ 865415 h 2571992"/>
              <a:gd name="csX3" fmla="*/ 1461407 w 4874079"/>
              <a:gd name="csY3" fmla="*/ 1151165 h 2571992"/>
              <a:gd name="csX4" fmla="*/ 1045028 w 4874079"/>
              <a:gd name="csY4" fmla="*/ 1485900 h 2571992"/>
              <a:gd name="csX5" fmla="*/ 898071 w 4874079"/>
              <a:gd name="csY5" fmla="*/ 2090058 h 2571992"/>
              <a:gd name="csX6" fmla="*/ 1159328 w 4874079"/>
              <a:gd name="csY6" fmla="*/ 2563586 h 2571992"/>
              <a:gd name="csX7" fmla="*/ 2277836 w 4874079"/>
              <a:gd name="csY7" fmla="*/ 1681843 h 2571992"/>
              <a:gd name="csX8" fmla="*/ 2686050 w 4874079"/>
              <a:gd name="csY8" fmla="*/ 1690008 h 2571992"/>
              <a:gd name="csX9" fmla="*/ 4874079 w 4874079"/>
              <a:gd name="csY9" fmla="*/ 0 h 2571992"/>
              <a:gd name="csX0" fmla="*/ 0 w 4874079"/>
              <a:gd name="csY0" fmla="*/ 1396093 h 2571143"/>
              <a:gd name="csX1" fmla="*/ 775607 w 4874079"/>
              <a:gd name="csY1" fmla="*/ 1200150 h 2571143"/>
              <a:gd name="csX2" fmla="*/ 971550 w 4874079"/>
              <a:gd name="csY2" fmla="*/ 865415 h 2571143"/>
              <a:gd name="csX3" fmla="*/ 1461407 w 4874079"/>
              <a:gd name="csY3" fmla="*/ 1151165 h 2571143"/>
              <a:gd name="csX4" fmla="*/ 1045028 w 4874079"/>
              <a:gd name="csY4" fmla="*/ 1485900 h 2571143"/>
              <a:gd name="csX5" fmla="*/ 898071 w 4874079"/>
              <a:gd name="csY5" fmla="*/ 2090058 h 2571143"/>
              <a:gd name="csX6" fmla="*/ 1159328 w 4874079"/>
              <a:gd name="csY6" fmla="*/ 2563586 h 2571143"/>
              <a:gd name="csX7" fmla="*/ 2237015 w 4874079"/>
              <a:gd name="csY7" fmla="*/ 1706336 h 2571143"/>
              <a:gd name="csX8" fmla="*/ 2686050 w 4874079"/>
              <a:gd name="csY8" fmla="*/ 1690008 h 2571143"/>
              <a:gd name="csX9" fmla="*/ 4874079 w 4874079"/>
              <a:gd name="csY9" fmla="*/ 0 h 2571143"/>
              <a:gd name="csX0" fmla="*/ 0 w 4874079"/>
              <a:gd name="csY0" fmla="*/ 1396093 h 2570867"/>
              <a:gd name="csX1" fmla="*/ 775607 w 4874079"/>
              <a:gd name="csY1" fmla="*/ 1200150 h 2570867"/>
              <a:gd name="csX2" fmla="*/ 971550 w 4874079"/>
              <a:gd name="csY2" fmla="*/ 865415 h 2570867"/>
              <a:gd name="csX3" fmla="*/ 1461407 w 4874079"/>
              <a:gd name="csY3" fmla="*/ 1151165 h 2570867"/>
              <a:gd name="csX4" fmla="*/ 1045028 w 4874079"/>
              <a:gd name="csY4" fmla="*/ 1485900 h 2570867"/>
              <a:gd name="csX5" fmla="*/ 898071 w 4874079"/>
              <a:gd name="csY5" fmla="*/ 2090058 h 2570867"/>
              <a:gd name="csX6" fmla="*/ 1159328 w 4874079"/>
              <a:gd name="csY6" fmla="*/ 2563586 h 2570867"/>
              <a:gd name="csX7" fmla="*/ 2212522 w 4874079"/>
              <a:gd name="csY7" fmla="*/ 1714501 h 2570867"/>
              <a:gd name="csX8" fmla="*/ 2686050 w 4874079"/>
              <a:gd name="csY8" fmla="*/ 1690008 h 2570867"/>
              <a:gd name="csX9" fmla="*/ 4874079 w 4874079"/>
              <a:gd name="csY9" fmla="*/ 0 h 2570867"/>
              <a:gd name="csX0" fmla="*/ 0 w 4874079"/>
              <a:gd name="csY0" fmla="*/ 1396093 h 2570867"/>
              <a:gd name="csX1" fmla="*/ 775607 w 4874079"/>
              <a:gd name="csY1" fmla="*/ 1200150 h 2570867"/>
              <a:gd name="csX2" fmla="*/ 971550 w 4874079"/>
              <a:gd name="csY2" fmla="*/ 865415 h 2570867"/>
              <a:gd name="csX3" fmla="*/ 1461407 w 4874079"/>
              <a:gd name="csY3" fmla="*/ 1151165 h 2570867"/>
              <a:gd name="csX4" fmla="*/ 1045028 w 4874079"/>
              <a:gd name="csY4" fmla="*/ 1485900 h 2570867"/>
              <a:gd name="csX5" fmla="*/ 898071 w 4874079"/>
              <a:gd name="csY5" fmla="*/ 2090058 h 2570867"/>
              <a:gd name="csX6" fmla="*/ 1159328 w 4874079"/>
              <a:gd name="csY6" fmla="*/ 2563586 h 2570867"/>
              <a:gd name="csX7" fmla="*/ 2212522 w 4874079"/>
              <a:gd name="csY7" fmla="*/ 1714501 h 2570867"/>
              <a:gd name="csX8" fmla="*/ 2775857 w 4874079"/>
              <a:gd name="csY8" fmla="*/ 1632858 h 2570867"/>
              <a:gd name="csX9" fmla="*/ 4874079 w 4874079"/>
              <a:gd name="csY9" fmla="*/ 0 h 2570867"/>
              <a:gd name="csX0" fmla="*/ 0 w 4874079"/>
              <a:gd name="csY0" fmla="*/ 1396093 h 2569802"/>
              <a:gd name="csX1" fmla="*/ 775607 w 4874079"/>
              <a:gd name="csY1" fmla="*/ 1200150 h 2569802"/>
              <a:gd name="csX2" fmla="*/ 971550 w 4874079"/>
              <a:gd name="csY2" fmla="*/ 865415 h 2569802"/>
              <a:gd name="csX3" fmla="*/ 1461407 w 4874079"/>
              <a:gd name="csY3" fmla="*/ 1151165 h 2569802"/>
              <a:gd name="csX4" fmla="*/ 1045028 w 4874079"/>
              <a:gd name="csY4" fmla="*/ 1485900 h 2569802"/>
              <a:gd name="csX5" fmla="*/ 898071 w 4874079"/>
              <a:gd name="csY5" fmla="*/ 2090058 h 2569802"/>
              <a:gd name="csX6" fmla="*/ 1159328 w 4874079"/>
              <a:gd name="csY6" fmla="*/ 2563586 h 2569802"/>
              <a:gd name="csX7" fmla="*/ 2179865 w 4874079"/>
              <a:gd name="csY7" fmla="*/ 1747158 h 2569802"/>
              <a:gd name="csX8" fmla="*/ 2775857 w 4874079"/>
              <a:gd name="csY8" fmla="*/ 1632858 h 2569802"/>
              <a:gd name="csX9" fmla="*/ 4874079 w 4874079"/>
              <a:gd name="csY9" fmla="*/ 0 h 2569802"/>
              <a:gd name="csX0" fmla="*/ 0 w 4874079"/>
              <a:gd name="csY0" fmla="*/ 1396093 h 2473434"/>
              <a:gd name="csX1" fmla="*/ 775607 w 4874079"/>
              <a:gd name="csY1" fmla="*/ 1200150 h 2473434"/>
              <a:gd name="csX2" fmla="*/ 971550 w 4874079"/>
              <a:gd name="csY2" fmla="*/ 865415 h 2473434"/>
              <a:gd name="csX3" fmla="*/ 1461407 w 4874079"/>
              <a:gd name="csY3" fmla="*/ 1151165 h 2473434"/>
              <a:gd name="csX4" fmla="*/ 1045028 w 4874079"/>
              <a:gd name="csY4" fmla="*/ 1485900 h 2473434"/>
              <a:gd name="csX5" fmla="*/ 898071 w 4874079"/>
              <a:gd name="csY5" fmla="*/ 2090058 h 2473434"/>
              <a:gd name="csX6" fmla="*/ 1151163 w 4874079"/>
              <a:gd name="csY6" fmla="*/ 2465615 h 2473434"/>
              <a:gd name="csX7" fmla="*/ 2179865 w 4874079"/>
              <a:gd name="csY7" fmla="*/ 1747158 h 2473434"/>
              <a:gd name="csX8" fmla="*/ 2775857 w 4874079"/>
              <a:gd name="csY8" fmla="*/ 1632858 h 2473434"/>
              <a:gd name="csX9" fmla="*/ 4874079 w 4874079"/>
              <a:gd name="csY9" fmla="*/ 0 h 2473434"/>
              <a:gd name="csX0" fmla="*/ 0 w 4874079"/>
              <a:gd name="csY0" fmla="*/ 1396093 h 2490913"/>
              <a:gd name="csX1" fmla="*/ 775607 w 4874079"/>
              <a:gd name="csY1" fmla="*/ 1200150 h 2490913"/>
              <a:gd name="csX2" fmla="*/ 971550 w 4874079"/>
              <a:gd name="csY2" fmla="*/ 865415 h 2490913"/>
              <a:gd name="csX3" fmla="*/ 1461407 w 4874079"/>
              <a:gd name="csY3" fmla="*/ 1151165 h 2490913"/>
              <a:gd name="csX4" fmla="*/ 1045028 w 4874079"/>
              <a:gd name="csY4" fmla="*/ 1485900 h 2490913"/>
              <a:gd name="csX5" fmla="*/ 898071 w 4874079"/>
              <a:gd name="csY5" fmla="*/ 2090058 h 2490913"/>
              <a:gd name="csX6" fmla="*/ 1151163 w 4874079"/>
              <a:gd name="csY6" fmla="*/ 2465615 h 2490913"/>
              <a:gd name="csX7" fmla="*/ 2179865 w 4874079"/>
              <a:gd name="csY7" fmla="*/ 1747158 h 2490913"/>
              <a:gd name="csX8" fmla="*/ 2775857 w 4874079"/>
              <a:gd name="csY8" fmla="*/ 1632858 h 2490913"/>
              <a:gd name="csX9" fmla="*/ 4874079 w 4874079"/>
              <a:gd name="csY9" fmla="*/ 0 h 2490913"/>
              <a:gd name="csX0" fmla="*/ 0 w 4874079"/>
              <a:gd name="csY0" fmla="*/ 1396093 h 2490913"/>
              <a:gd name="csX1" fmla="*/ 775607 w 4874079"/>
              <a:gd name="csY1" fmla="*/ 1200150 h 2490913"/>
              <a:gd name="csX2" fmla="*/ 971550 w 4874079"/>
              <a:gd name="csY2" fmla="*/ 865415 h 2490913"/>
              <a:gd name="csX3" fmla="*/ 1461407 w 4874079"/>
              <a:gd name="csY3" fmla="*/ 1151165 h 2490913"/>
              <a:gd name="csX4" fmla="*/ 1045028 w 4874079"/>
              <a:gd name="csY4" fmla="*/ 1485900 h 2490913"/>
              <a:gd name="csX5" fmla="*/ 898071 w 4874079"/>
              <a:gd name="csY5" fmla="*/ 2090058 h 2490913"/>
              <a:gd name="csX6" fmla="*/ 1118506 w 4874079"/>
              <a:gd name="csY6" fmla="*/ 2465615 h 2490913"/>
              <a:gd name="csX7" fmla="*/ 2179865 w 4874079"/>
              <a:gd name="csY7" fmla="*/ 1747158 h 2490913"/>
              <a:gd name="csX8" fmla="*/ 2775857 w 4874079"/>
              <a:gd name="csY8" fmla="*/ 1632858 h 2490913"/>
              <a:gd name="csX9" fmla="*/ 4874079 w 4874079"/>
              <a:gd name="csY9" fmla="*/ 0 h 2490913"/>
              <a:gd name="csX0" fmla="*/ 0 w 4874079"/>
              <a:gd name="csY0" fmla="*/ 1396093 h 2466166"/>
              <a:gd name="csX1" fmla="*/ 775607 w 4874079"/>
              <a:gd name="csY1" fmla="*/ 1200150 h 2466166"/>
              <a:gd name="csX2" fmla="*/ 971550 w 4874079"/>
              <a:gd name="csY2" fmla="*/ 865415 h 2466166"/>
              <a:gd name="csX3" fmla="*/ 1461407 w 4874079"/>
              <a:gd name="csY3" fmla="*/ 1151165 h 2466166"/>
              <a:gd name="csX4" fmla="*/ 1045028 w 4874079"/>
              <a:gd name="csY4" fmla="*/ 1485900 h 2466166"/>
              <a:gd name="csX5" fmla="*/ 898071 w 4874079"/>
              <a:gd name="csY5" fmla="*/ 2090058 h 2466166"/>
              <a:gd name="csX6" fmla="*/ 1118506 w 4874079"/>
              <a:gd name="csY6" fmla="*/ 2465615 h 2466166"/>
              <a:gd name="csX7" fmla="*/ 1608365 w 4874079"/>
              <a:gd name="csY7" fmla="*/ 2163537 h 2466166"/>
              <a:gd name="csX8" fmla="*/ 2179865 w 4874079"/>
              <a:gd name="csY8" fmla="*/ 1747158 h 2466166"/>
              <a:gd name="csX9" fmla="*/ 2775857 w 4874079"/>
              <a:gd name="csY9" fmla="*/ 1632858 h 2466166"/>
              <a:gd name="csX10" fmla="*/ 4874079 w 4874079"/>
              <a:gd name="csY10" fmla="*/ 0 h 2466166"/>
              <a:gd name="csX0" fmla="*/ 0 w 4874079"/>
              <a:gd name="csY0" fmla="*/ 1396093 h 2501229"/>
              <a:gd name="csX1" fmla="*/ 775607 w 4874079"/>
              <a:gd name="csY1" fmla="*/ 1200150 h 2501229"/>
              <a:gd name="csX2" fmla="*/ 971550 w 4874079"/>
              <a:gd name="csY2" fmla="*/ 865415 h 2501229"/>
              <a:gd name="csX3" fmla="*/ 1461407 w 4874079"/>
              <a:gd name="csY3" fmla="*/ 1151165 h 2501229"/>
              <a:gd name="csX4" fmla="*/ 1045028 w 4874079"/>
              <a:gd name="csY4" fmla="*/ 1485900 h 2501229"/>
              <a:gd name="csX5" fmla="*/ 898071 w 4874079"/>
              <a:gd name="csY5" fmla="*/ 2090058 h 2501229"/>
              <a:gd name="csX6" fmla="*/ 1118506 w 4874079"/>
              <a:gd name="csY6" fmla="*/ 2465615 h 2501229"/>
              <a:gd name="csX7" fmla="*/ 1608365 w 4874079"/>
              <a:gd name="csY7" fmla="*/ 2163537 h 2501229"/>
              <a:gd name="csX8" fmla="*/ 2179865 w 4874079"/>
              <a:gd name="csY8" fmla="*/ 1747158 h 2501229"/>
              <a:gd name="csX9" fmla="*/ 2775857 w 4874079"/>
              <a:gd name="csY9" fmla="*/ 1632858 h 2501229"/>
              <a:gd name="csX10" fmla="*/ 4874079 w 4874079"/>
              <a:gd name="csY10" fmla="*/ 0 h 2501229"/>
              <a:gd name="csX0" fmla="*/ 0 w 4874079"/>
              <a:gd name="csY0" fmla="*/ 1396093 h 2471412"/>
              <a:gd name="csX1" fmla="*/ 775607 w 4874079"/>
              <a:gd name="csY1" fmla="*/ 1200150 h 2471412"/>
              <a:gd name="csX2" fmla="*/ 971550 w 4874079"/>
              <a:gd name="csY2" fmla="*/ 865415 h 2471412"/>
              <a:gd name="csX3" fmla="*/ 1461407 w 4874079"/>
              <a:gd name="csY3" fmla="*/ 1151165 h 2471412"/>
              <a:gd name="csX4" fmla="*/ 1045028 w 4874079"/>
              <a:gd name="csY4" fmla="*/ 1485900 h 2471412"/>
              <a:gd name="csX5" fmla="*/ 898071 w 4874079"/>
              <a:gd name="csY5" fmla="*/ 2090058 h 2471412"/>
              <a:gd name="csX6" fmla="*/ 1102178 w 4874079"/>
              <a:gd name="csY6" fmla="*/ 2432958 h 2471412"/>
              <a:gd name="csX7" fmla="*/ 1608365 w 4874079"/>
              <a:gd name="csY7" fmla="*/ 2163537 h 2471412"/>
              <a:gd name="csX8" fmla="*/ 2179865 w 4874079"/>
              <a:gd name="csY8" fmla="*/ 1747158 h 2471412"/>
              <a:gd name="csX9" fmla="*/ 2775857 w 4874079"/>
              <a:gd name="csY9" fmla="*/ 1632858 h 2471412"/>
              <a:gd name="csX10" fmla="*/ 4874079 w 4874079"/>
              <a:gd name="csY10" fmla="*/ 0 h 2471412"/>
              <a:gd name="csX0" fmla="*/ 0 w 4874079"/>
              <a:gd name="csY0" fmla="*/ 1396093 h 2471412"/>
              <a:gd name="csX1" fmla="*/ 775607 w 4874079"/>
              <a:gd name="csY1" fmla="*/ 1200150 h 2471412"/>
              <a:gd name="csX2" fmla="*/ 971550 w 4874079"/>
              <a:gd name="csY2" fmla="*/ 865415 h 2471412"/>
              <a:gd name="csX3" fmla="*/ 1387928 w 4874079"/>
              <a:gd name="csY3" fmla="*/ 1151165 h 2471412"/>
              <a:gd name="csX4" fmla="*/ 1045028 w 4874079"/>
              <a:gd name="csY4" fmla="*/ 1485900 h 2471412"/>
              <a:gd name="csX5" fmla="*/ 898071 w 4874079"/>
              <a:gd name="csY5" fmla="*/ 2090058 h 2471412"/>
              <a:gd name="csX6" fmla="*/ 1102178 w 4874079"/>
              <a:gd name="csY6" fmla="*/ 2432958 h 2471412"/>
              <a:gd name="csX7" fmla="*/ 1608365 w 4874079"/>
              <a:gd name="csY7" fmla="*/ 2163537 h 2471412"/>
              <a:gd name="csX8" fmla="*/ 2179865 w 4874079"/>
              <a:gd name="csY8" fmla="*/ 1747158 h 2471412"/>
              <a:gd name="csX9" fmla="*/ 2775857 w 4874079"/>
              <a:gd name="csY9" fmla="*/ 1632858 h 2471412"/>
              <a:gd name="csX10" fmla="*/ 4874079 w 4874079"/>
              <a:gd name="csY10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179865 w 4874079"/>
              <a:gd name="csY9" fmla="*/ 1747158 h 2471412"/>
              <a:gd name="csX10" fmla="*/ 2775857 w 4874079"/>
              <a:gd name="csY10" fmla="*/ 1632858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179865 w 4874079"/>
              <a:gd name="csY9" fmla="*/ 1747158 h 2471412"/>
              <a:gd name="csX10" fmla="*/ 2759528 w 4874079"/>
              <a:gd name="csY10" fmla="*/ 1583872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179865 w 4874079"/>
              <a:gd name="csY9" fmla="*/ 1747158 h 2471412"/>
              <a:gd name="csX10" fmla="*/ 2759528 w 4874079"/>
              <a:gd name="csY10" fmla="*/ 1583872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179865 w 4874079"/>
              <a:gd name="csY9" fmla="*/ 1747158 h 2471412"/>
              <a:gd name="csX10" fmla="*/ 2759528 w 4874079"/>
              <a:gd name="csY10" fmla="*/ 1583872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212523 w 4874079"/>
              <a:gd name="csY9" fmla="*/ 1698172 h 2471412"/>
              <a:gd name="csX10" fmla="*/ 2759528 w 4874079"/>
              <a:gd name="csY10" fmla="*/ 1583872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212523 w 4874079"/>
              <a:gd name="csY9" fmla="*/ 1698172 h 2471412"/>
              <a:gd name="csX10" fmla="*/ 2677885 w 4874079"/>
              <a:gd name="csY10" fmla="*/ 1657350 h 2471412"/>
              <a:gd name="csX11" fmla="*/ 4874079 w 4874079"/>
              <a:gd name="csY11" fmla="*/ 0 h 2471412"/>
              <a:gd name="csX0" fmla="*/ 0 w 4874079"/>
              <a:gd name="csY0" fmla="*/ 1396093 h 2471412"/>
              <a:gd name="csX1" fmla="*/ 408215 w 4874079"/>
              <a:gd name="csY1" fmla="*/ 1232809 h 2471412"/>
              <a:gd name="csX2" fmla="*/ 775607 w 4874079"/>
              <a:gd name="csY2" fmla="*/ 1200150 h 2471412"/>
              <a:gd name="csX3" fmla="*/ 971550 w 4874079"/>
              <a:gd name="csY3" fmla="*/ 865415 h 2471412"/>
              <a:gd name="csX4" fmla="*/ 1387928 w 4874079"/>
              <a:gd name="csY4" fmla="*/ 1151165 h 2471412"/>
              <a:gd name="csX5" fmla="*/ 1045028 w 4874079"/>
              <a:gd name="csY5" fmla="*/ 1485900 h 2471412"/>
              <a:gd name="csX6" fmla="*/ 898071 w 4874079"/>
              <a:gd name="csY6" fmla="*/ 2090058 h 2471412"/>
              <a:gd name="csX7" fmla="*/ 1102178 w 4874079"/>
              <a:gd name="csY7" fmla="*/ 2432958 h 2471412"/>
              <a:gd name="csX8" fmla="*/ 1608365 w 4874079"/>
              <a:gd name="csY8" fmla="*/ 2163537 h 2471412"/>
              <a:gd name="csX9" fmla="*/ 2212523 w 4874079"/>
              <a:gd name="csY9" fmla="*/ 1698172 h 2471412"/>
              <a:gd name="csX10" fmla="*/ 2694213 w 4874079"/>
              <a:gd name="csY10" fmla="*/ 1632857 h 2471412"/>
              <a:gd name="csX11" fmla="*/ 4874079 w 4874079"/>
              <a:gd name="csY11" fmla="*/ 0 h 24714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4874079" h="2471412">
                <a:moveTo>
                  <a:pt x="0" y="1396093"/>
                </a:moveTo>
                <a:cubicBezTo>
                  <a:pt x="68036" y="1382486"/>
                  <a:pt x="278947" y="1265466"/>
                  <a:pt x="408215" y="1232809"/>
                </a:cubicBezTo>
                <a:cubicBezTo>
                  <a:pt x="537483" y="1200152"/>
                  <a:pt x="681718" y="1261382"/>
                  <a:pt x="775607" y="1200150"/>
                </a:cubicBezTo>
                <a:cubicBezTo>
                  <a:pt x="869496" y="1138918"/>
                  <a:pt x="869497" y="873579"/>
                  <a:pt x="971550" y="865415"/>
                </a:cubicBezTo>
                <a:cubicBezTo>
                  <a:pt x="1073603" y="857251"/>
                  <a:pt x="1375682" y="1047751"/>
                  <a:pt x="1387928" y="1151165"/>
                </a:cubicBezTo>
                <a:cubicBezTo>
                  <a:pt x="1400174" y="1254579"/>
                  <a:pt x="1126671" y="1329418"/>
                  <a:pt x="1045028" y="1485900"/>
                </a:cubicBezTo>
                <a:cubicBezTo>
                  <a:pt x="963385" y="1642382"/>
                  <a:pt x="888546" y="1932215"/>
                  <a:pt x="898071" y="2090058"/>
                </a:cubicBezTo>
                <a:cubicBezTo>
                  <a:pt x="907596" y="2247901"/>
                  <a:pt x="991960" y="2290083"/>
                  <a:pt x="1102178" y="2432958"/>
                </a:cubicBezTo>
                <a:cubicBezTo>
                  <a:pt x="1212396" y="2575833"/>
                  <a:pt x="1431472" y="2283280"/>
                  <a:pt x="1608365" y="2163537"/>
                </a:cubicBezTo>
                <a:cubicBezTo>
                  <a:pt x="1785258" y="2043794"/>
                  <a:pt x="2031548" y="1786619"/>
                  <a:pt x="2212523" y="1698172"/>
                </a:cubicBezTo>
                <a:cubicBezTo>
                  <a:pt x="2393498" y="1609725"/>
                  <a:pt x="2434317" y="1922688"/>
                  <a:pt x="2694213" y="1632857"/>
                </a:cubicBezTo>
                <a:cubicBezTo>
                  <a:pt x="3109231" y="1343026"/>
                  <a:pt x="4416879" y="244928"/>
                  <a:pt x="4874079" y="0"/>
                </a:cubicBezTo>
              </a:path>
            </a:pathLst>
          </a:custGeom>
          <a:noFill/>
          <a:ln w="57150">
            <a:solidFill>
              <a:srgbClr val="FFC000"/>
            </a:solidFill>
            <a:prstDash val="dash"/>
            <a:miter/>
            <a:headEnd type="none" w="med" len="med"/>
            <a:tailEnd type="triangle" w="med" len="med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defTabSz="1828800" hangingPunct="1"/>
            <a:endParaRPr lang="en-US" sz="3600" kern="1200" dirty="0"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53814D-C14E-7F32-500E-459C4F8D8C6B}"/>
              </a:ext>
            </a:extLst>
          </p:cNvPr>
          <p:cNvSpPr txBox="1"/>
          <p:nvPr/>
        </p:nvSpPr>
        <p:spPr>
          <a:xfrm>
            <a:off x="1035667" y="1992758"/>
            <a:ext cx="4009678" cy="41427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r>
              <a:rPr lang="en-US" sz="3400" kern="1200" dirty="0">
                <a:latin typeface="Arial"/>
              </a:rPr>
              <a:t>Data to collect: </a:t>
            </a: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200" kern="1200" dirty="0">
                <a:latin typeface="Arial"/>
              </a:rPr>
              <a:t>Time to completion</a:t>
            </a:r>
          </a:p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2673EB-430F-970E-6393-8262815FC8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Country Drive 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7668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25F52-8713-71F5-46B2-5E9B750CA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C565A8CA-7EE5-7D7E-6693-8F2EA22B5A6D}"/>
              </a:ext>
            </a:extLst>
          </p:cNvPr>
          <p:cNvSpPr txBox="1">
            <a:spLocks/>
          </p:cNvSpPr>
          <p:nvPr/>
        </p:nvSpPr>
        <p:spPr>
          <a:xfrm>
            <a:off x="696678" y="1"/>
            <a:ext cx="21031200" cy="265112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828800"/>
            <a:endParaRPr lang="en-US" sz="6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F9FC93-CF19-4E7F-C378-BE4310187F34}"/>
              </a:ext>
            </a:extLst>
          </p:cNvPr>
          <p:cNvSpPr txBox="1"/>
          <p:nvPr/>
        </p:nvSpPr>
        <p:spPr>
          <a:xfrm>
            <a:off x="1085846" y="1988522"/>
            <a:ext cx="4009678" cy="41427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r>
              <a:rPr lang="en-US" sz="3400" kern="1200" dirty="0">
                <a:latin typeface="Arial"/>
              </a:rPr>
              <a:t>Data to collect: </a:t>
            </a: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200" kern="1200" dirty="0">
                <a:latin typeface="Arial"/>
              </a:rPr>
              <a:t>Time to completion</a:t>
            </a:r>
          </a:p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E00481-A9C3-1ED2-735D-7E8CA8C3A2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Field crossing Location</a:t>
            </a:r>
          </a:p>
          <a:p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EF1D9C8-1348-3491-FA0F-EE4B32B09CCB}"/>
              </a:ext>
            </a:extLst>
          </p:cNvPr>
          <p:cNvGrpSpPr/>
          <p:nvPr/>
        </p:nvGrpSpPr>
        <p:grpSpPr>
          <a:xfrm>
            <a:off x="5484692" y="2039411"/>
            <a:ext cx="12916984" cy="10846045"/>
            <a:chOff x="2742346" y="620295"/>
            <a:chExt cx="6707308" cy="561741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D5EDDE0-4046-C518-76F2-2DBD7FF65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42346" y="620295"/>
              <a:ext cx="6707308" cy="5617410"/>
            </a:xfrm>
            <a:prstGeom prst="rect">
              <a:avLst/>
            </a:prstGeom>
          </p:spPr>
        </p:pic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07542AE-4B87-ED66-9F17-AF00D098071D}"/>
                </a:ext>
              </a:extLst>
            </p:cNvPr>
            <p:cNvSpPr>
              <a:spLocks/>
            </p:cNvSpPr>
            <p:nvPr/>
          </p:nvSpPr>
          <p:spPr>
            <a:xfrm>
              <a:off x="3181693" y="1100104"/>
              <a:ext cx="5533001" cy="4419764"/>
            </a:xfrm>
            <a:custGeom>
              <a:avLst/>
              <a:gdLst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499160 w 5481562"/>
                <a:gd name="connsiteY103" fmla="*/ 3149382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1969293 w 5481562"/>
                <a:gd name="connsiteY115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2163072 w 5481562"/>
                <a:gd name="connsiteY3" fmla="*/ 401836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484022 w 5481562"/>
                <a:gd name="connsiteY115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72321 w 5481562"/>
                <a:gd name="connsiteY114" fmla="*/ 3957810 h 437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5481562" h="4378675">
                  <a:moveTo>
                    <a:pt x="2181240" y="4378675"/>
                  </a:moveTo>
                  <a:cubicBezTo>
                    <a:pt x="2146924" y="4300708"/>
                    <a:pt x="2112609" y="4222742"/>
                    <a:pt x="2084349" y="4166728"/>
                  </a:cubicBezTo>
                  <a:cubicBezTo>
                    <a:pt x="2056089" y="4110714"/>
                    <a:pt x="2027831" y="4069838"/>
                    <a:pt x="2011682" y="4042588"/>
                  </a:cubicBezTo>
                  <a:cubicBezTo>
                    <a:pt x="1995533" y="4015338"/>
                    <a:pt x="1997551" y="4018870"/>
                    <a:pt x="1987458" y="4003226"/>
                  </a:cubicBezTo>
                  <a:cubicBezTo>
                    <a:pt x="1977365" y="3987582"/>
                    <a:pt x="1960714" y="3970929"/>
                    <a:pt x="1951126" y="3948725"/>
                  </a:cubicBezTo>
                  <a:cubicBezTo>
                    <a:pt x="1941538" y="3926521"/>
                    <a:pt x="1939519" y="3867983"/>
                    <a:pt x="1929931" y="3870002"/>
                  </a:cubicBezTo>
                  <a:cubicBezTo>
                    <a:pt x="1920343" y="3872021"/>
                    <a:pt x="1908231" y="3945193"/>
                    <a:pt x="1893597" y="3960837"/>
                  </a:cubicBezTo>
                  <a:cubicBezTo>
                    <a:pt x="1878962" y="3976481"/>
                    <a:pt x="1858272" y="3963360"/>
                    <a:pt x="1842124" y="3963865"/>
                  </a:cubicBezTo>
                  <a:cubicBezTo>
                    <a:pt x="1825976" y="3964370"/>
                    <a:pt x="1818406" y="3965379"/>
                    <a:pt x="1796707" y="3963865"/>
                  </a:cubicBezTo>
                  <a:cubicBezTo>
                    <a:pt x="1775008" y="3962351"/>
                    <a:pt x="1736655" y="3959828"/>
                    <a:pt x="1711928" y="3954781"/>
                  </a:cubicBezTo>
                  <a:cubicBezTo>
                    <a:pt x="1687201" y="3949734"/>
                    <a:pt x="1669034" y="3938128"/>
                    <a:pt x="1648344" y="3933586"/>
                  </a:cubicBezTo>
                  <a:cubicBezTo>
                    <a:pt x="1627654" y="3929044"/>
                    <a:pt x="1608478" y="3925512"/>
                    <a:pt x="1587788" y="3927531"/>
                  </a:cubicBezTo>
                  <a:cubicBezTo>
                    <a:pt x="1567098" y="3929550"/>
                    <a:pt x="1545399" y="3940652"/>
                    <a:pt x="1524204" y="3945698"/>
                  </a:cubicBezTo>
                  <a:cubicBezTo>
                    <a:pt x="1503009" y="3950744"/>
                    <a:pt x="1479796" y="3951249"/>
                    <a:pt x="1460620" y="3957809"/>
                  </a:cubicBezTo>
                  <a:cubicBezTo>
                    <a:pt x="1441444" y="3964369"/>
                    <a:pt x="1432865" y="3970425"/>
                    <a:pt x="1409147" y="3985059"/>
                  </a:cubicBezTo>
                  <a:cubicBezTo>
                    <a:pt x="1385429" y="3999693"/>
                    <a:pt x="1341525" y="4032496"/>
                    <a:pt x="1318312" y="4045616"/>
                  </a:cubicBezTo>
                  <a:cubicBezTo>
                    <a:pt x="1295099" y="4058736"/>
                    <a:pt x="1291062" y="4060250"/>
                    <a:pt x="1269867" y="4063782"/>
                  </a:cubicBezTo>
                  <a:cubicBezTo>
                    <a:pt x="1248672" y="4067314"/>
                    <a:pt x="1211834" y="4081444"/>
                    <a:pt x="1191144" y="4066810"/>
                  </a:cubicBezTo>
                  <a:cubicBezTo>
                    <a:pt x="1170454" y="4052176"/>
                    <a:pt x="1145727" y="3975976"/>
                    <a:pt x="1145727" y="3975976"/>
                  </a:cubicBezTo>
                  <a:cubicBezTo>
                    <a:pt x="1133616" y="3951753"/>
                    <a:pt x="1129579" y="3931568"/>
                    <a:pt x="1118477" y="3921475"/>
                  </a:cubicBezTo>
                  <a:cubicBezTo>
                    <a:pt x="1107375" y="3911382"/>
                    <a:pt x="1088198" y="3929045"/>
                    <a:pt x="1079115" y="3915420"/>
                  </a:cubicBezTo>
                  <a:cubicBezTo>
                    <a:pt x="1070032" y="3901795"/>
                    <a:pt x="1071545" y="3865460"/>
                    <a:pt x="1063976" y="3839724"/>
                  </a:cubicBezTo>
                  <a:cubicBezTo>
                    <a:pt x="1056407" y="3813988"/>
                    <a:pt x="1039754" y="3782700"/>
                    <a:pt x="1033698" y="3761001"/>
                  </a:cubicBezTo>
                  <a:cubicBezTo>
                    <a:pt x="1027642" y="3739302"/>
                    <a:pt x="1031679" y="3729713"/>
                    <a:pt x="1027642" y="3709528"/>
                  </a:cubicBezTo>
                  <a:cubicBezTo>
                    <a:pt x="1023605" y="3689342"/>
                    <a:pt x="1012503" y="3657550"/>
                    <a:pt x="1009475" y="3639888"/>
                  </a:cubicBezTo>
                  <a:cubicBezTo>
                    <a:pt x="1006447" y="3622226"/>
                    <a:pt x="1009980" y="3616171"/>
                    <a:pt x="1009475" y="3603555"/>
                  </a:cubicBezTo>
                  <a:cubicBezTo>
                    <a:pt x="1008970" y="3590939"/>
                    <a:pt x="1010484" y="3576304"/>
                    <a:pt x="1006447" y="3564193"/>
                  </a:cubicBezTo>
                  <a:cubicBezTo>
                    <a:pt x="1002410" y="3552082"/>
                    <a:pt x="996859" y="3539466"/>
                    <a:pt x="985253" y="3530887"/>
                  </a:cubicBezTo>
                  <a:cubicBezTo>
                    <a:pt x="973647" y="3522308"/>
                    <a:pt x="961030" y="3513729"/>
                    <a:pt x="936808" y="3512720"/>
                  </a:cubicBezTo>
                  <a:cubicBezTo>
                    <a:pt x="912586" y="3511711"/>
                    <a:pt x="866664" y="3521803"/>
                    <a:pt x="839918" y="3524831"/>
                  </a:cubicBezTo>
                  <a:cubicBezTo>
                    <a:pt x="813172" y="3527859"/>
                    <a:pt x="800557" y="3526850"/>
                    <a:pt x="776334" y="3530887"/>
                  </a:cubicBezTo>
                  <a:cubicBezTo>
                    <a:pt x="752111" y="3534924"/>
                    <a:pt x="713255" y="3541989"/>
                    <a:pt x="694583" y="3549054"/>
                  </a:cubicBezTo>
                  <a:cubicBezTo>
                    <a:pt x="675911" y="3556119"/>
                    <a:pt x="676920" y="3564697"/>
                    <a:pt x="664304" y="3573276"/>
                  </a:cubicBezTo>
                  <a:cubicBezTo>
                    <a:pt x="651688" y="3581855"/>
                    <a:pt x="633017" y="3586397"/>
                    <a:pt x="618887" y="3600527"/>
                  </a:cubicBezTo>
                  <a:cubicBezTo>
                    <a:pt x="604757" y="3614657"/>
                    <a:pt x="595674" y="3641402"/>
                    <a:pt x="579526" y="3658055"/>
                  </a:cubicBezTo>
                  <a:cubicBezTo>
                    <a:pt x="563378" y="3674708"/>
                    <a:pt x="541173" y="3680259"/>
                    <a:pt x="521997" y="3700445"/>
                  </a:cubicBezTo>
                  <a:cubicBezTo>
                    <a:pt x="502821" y="3720630"/>
                    <a:pt x="480113" y="3762011"/>
                    <a:pt x="464469" y="3779168"/>
                  </a:cubicBezTo>
                  <a:cubicBezTo>
                    <a:pt x="448825" y="3796325"/>
                    <a:pt x="440246" y="3788756"/>
                    <a:pt x="428135" y="3803390"/>
                  </a:cubicBezTo>
                  <a:cubicBezTo>
                    <a:pt x="416024" y="3818024"/>
                    <a:pt x="406435" y="3856881"/>
                    <a:pt x="391801" y="3866974"/>
                  </a:cubicBezTo>
                  <a:cubicBezTo>
                    <a:pt x="377166" y="3877067"/>
                    <a:pt x="387259" y="4050662"/>
                    <a:pt x="340328" y="3863947"/>
                  </a:cubicBezTo>
                  <a:cubicBezTo>
                    <a:pt x="293397" y="3677232"/>
                    <a:pt x="166228" y="3002533"/>
                    <a:pt x="110214" y="2746683"/>
                  </a:cubicBezTo>
                  <a:cubicBezTo>
                    <a:pt x="54200" y="2490833"/>
                    <a:pt x="17866" y="2410596"/>
                    <a:pt x="4241" y="2328845"/>
                  </a:cubicBezTo>
                  <a:cubicBezTo>
                    <a:pt x="-9384" y="2247094"/>
                    <a:pt x="12819" y="2275858"/>
                    <a:pt x="28463" y="2256177"/>
                  </a:cubicBezTo>
                  <a:cubicBezTo>
                    <a:pt x="44107" y="2236496"/>
                    <a:pt x="66815" y="2217320"/>
                    <a:pt x="98103" y="2210760"/>
                  </a:cubicBezTo>
                  <a:cubicBezTo>
                    <a:pt x="129391" y="2204200"/>
                    <a:pt x="176322" y="2214293"/>
                    <a:pt x="216188" y="2216816"/>
                  </a:cubicBezTo>
                  <a:cubicBezTo>
                    <a:pt x="256054" y="2219339"/>
                    <a:pt x="337300" y="2225899"/>
                    <a:pt x="337300" y="2225899"/>
                  </a:cubicBezTo>
                  <a:cubicBezTo>
                    <a:pt x="381203" y="2228927"/>
                    <a:pt x="451348" y="2242551"/>
                    <a:pt x="479608" y="2234982"/>
                  </a:cubicBezTo>
                  <a:cubicBezTo>
                    <a:pt x="507868" y="2227412"/>
                    <a:pt x="494747" y="2233973"/>
                    <a:pt x="506858" y="2180482"/>
                  </a:cubicBezTo>
                  <a:cubicBezTo>
                    <a:pt x="518969" y="2126991"/>
                    <a:pt x="537136" y="1990234"/>
                    <a:pt x="552275" y="1914034"/>
                  </a:cubicBezTo>
                  <a:cubicBezTo>
                    <a:pt x="567414" y="1837834"/>
                    <a:pt x="589114" y="1806042"/>
                    <a:pt x="597693" y="1723282"/>
                  </a:cubicBezTo>
                  <a:cubicBezTo>
                    <a:pt x="606272" y="1640522"/>
                    <a:pt x="595169" y="1476011"/>
                    <a:pt x="603748" y="1417473"/>
                  </a:cubicBezTo>
                  <a:cubicBezTo>
                    <a:pt x="612327" y="1358935"/>
                    <a:pt x="649165" y="1372055"/>
                    <a:pt x="649165" y="1372055"/>
                  </a:cubicBezTo>
                  <a:cubicBezTo>
                    <a:pt x="670864" y="1351365"/>
                    <a:pt x="648156" y="1327142"/>
                    <a:pt x="733944" y="1293332"/>
                  </a:cubicBezTo>
                  <a:cubicBezTo>
                    <a:pt x="819732" y="1259521"/>
                    <a:pt x="1080125" y="1190891"/>
                    <a:pt x="1163894" y="1169192"/>
                  </a:cubicBezTo>
                  <a:cubicBezTo>
                    <a:pt x="1247663" y="1147493"/>
                    <a:pt x="1197704" y="1165155"/>
                    <a:pt x="1236561" y="1163136"/>
                  </a:cubicBezTo>
                  <a:cubicBezTo>
                    <a:pt x="1275418" y="1161117"/>
                    <a:pt x="1345563" y="1185340"/>
                    <a:pt x="1397036" y="1157080"/>
                  </a:cubicBezTo>
                  <a:cubicBezTo>
                    <a:pt x="1448509" y="1128820"/>
                    <a:pt x="1514615" y="1038491"/>
                    <a:pt x="1545398" y="993578"/>
                  </a:cubicBezTo>
                  <a:cubicBezTo>
                    <a:pt x="1576181" y="948665"/>
                    <a:pt x="1570125" y="911323"/>
                    <a:pt x="1581732" y="887605"/>
                  </a:cubicBezTo>
                  <a:cubicBezTo>
                    <a:pt x="1593339" y="863887"/>
                    <a:pt x="1575677" y="837646"/>
                    <a:pt x="1615038" y="851271"/>
                  </a:cubicBezTo>
                  <a:cubicBezTo>
                    <a:pt x="1654399" y="864896"/>
                    <a:pt x="1768448" y="938068"/>
                    <a:pt x="1817902" y="969356"/>
                  </a:cubicBezTo>
                  <a:cubicBezTo>
                    <a:pt x="1867356" y="1000643"/>
                    <a:pt x="1886532" y="1019315"/>
                    <a:pt x="1911764" y="1038996"/>
                  </a:cubicBezTo>
                  <a:cubicBezTo>
                    <a:pt x="1936996" y="1058677"/>
                    <a:pt x="1957686" y="1074825"/>
                    <a:pt x="1969293" y="1087441"/>
                  </a:cubicBezTo>
                  <a:cubicBezTo>
                    <a:pt x="1980900" y="1100057"/>
                    <a:pt x="1982918" y="1103085"/>
                    <a:pt x="1981404" y="1114691"/>
                  </a:cubicBezTo>
                  <a:cubicBezTo>
                    <a:pt x="1979890" y="1126297"/>
                    <a:pt x="1970302" y="1141436"/>
                    <a:pt x="1960209" y="1157080"/>
                  </a:cubicBezTo>
                  <a:cubicBezTo>
                    <a:pt x="1950116" y="1172724"/>
                    <a:pt x="1936995" y="1192909"/>
                    <a:pt x="1920847" y="1208553"/>
                  </a:cubicBezTo>
                  <a:cubicBezTo>
                    <a:pt x="1904699" y="1224197"/>
                    <a:pt x="1879467" y="1235804"/>
                    <a:pt x="1863319" y="1250943"/>
                  </a:cubicBezTo>
                  <a:cubicBezTo>
                    <a:pt x="1847171" y="1266082"/>
                    <a:pt x="1833041" y="1284249"/>
                    <a:pt x="1823957" y="1299388"/>
                  </a:cubicBezTo>
                  <a:cubicBezTo>
                    <a:pt x="1814873" y="1314527"/>
                    <a:pt x="1819920" y="1326638"/>
                    <a:pt x="1808818" y="1341777"/>
                  </a:cubicBezTo>
                  <a:cubicBezTo>
                    <a:pt x="1797716" y="1356916"/>
                    <a:pt x="1783586" y="1374578"/>
                    <a:pt x="1757345" y="1390222"/>
                  </a:cubicBezTo>
                  <a:cubicBezTo>
                    <a:pt x="1731104" y="1405866"/>
                    <a:pt x="1674585" y="1410407"/>
                    <a:pt x="1651372" y="1435639"/>
                  </a:cubicBezTo>
                  <a:cubicBezTo>
                    <a:pt x="1628159" y="1460871"/>
                    <a:pt x="1625131" y="1513858"/>
                    <a:pt x="1618066" y="1541613"/>
                  </a:cubicBezTo>
                  <a:cubicBezTo>
                    <a:pt x="1611001" y="1569368"/>
                    <a:pt x="1614534" y="1574919"/>
                    <a:pt x="1608983" y="1602169"/>
                  </a:cubicBezTo>
                  <a:cubicBezTo>
                    <a:pt x="1603432" y="1629419"/>
                    <a:pt x="1590311" y="1675341"/>
                    <a:pt x="1584760" y="1705115"/>
                  </a:cubicBezTo>
                  <a:cubicBezTo>
                    <a:pt x="1579209" y="1734889"/>
                    <a:pt x="1580723" y="1759615"/>
                    <a:pt x="1575677" y="1780810"/>
                  </a:cubicBezTo>
                  <a:cubicBezTo>
                    <a:pt x="1570631" y="1802005"/>
                    <a:pt x="1563061" y="1820172"/>
                    <a:pt x="1554482" y="1832283"/>
                  </a:cubicBezTo>
                  <a:cubicBezTo>
                    <a:pt x="1545903" y="1844394"/>
                    <a:pt x="1530764" y="1826228"/>
                    <a:pt x="1524204" y="1853478"/>
                  </a:cubicBezTo>
                  <a:cubicBezTo>
                    <a:pt x="1517644" y="1880728"/>
                    <a:pt x="1516634" y="1958947"/>
                    <a:pt x="1515120" y="1995785"/>
                  </a:cubicBezTo>
                  <a:cubicBezTo>
                    <a:pt x="1513606" y="2032623"/>
                    <a:pt x="1513101" y="2045239"/>
                    <a:pt x="1515120" y="2074508"/>
                  </a:cubicBezTo>
                  <a:cubicBezTo>
                    <a:pt x="1517139" y="2103777"/>
                    <a:pt x="1519662" y="2143138"/>
                    <a:pt x="1527232" y="2171398"/>
                  </a:cubicBezTo>
                  <a:cubicBezTo>
                    <a:pt x="1534802" y="2199658"/>
                    <a:pt x="1544894" y="2224890"/>
                    <a:pt x="1560538" y="2244066"/>
                  </a:cubicBezTo>
                  <a:cubicBezTo>
                    <a:pt x="1576182" y="2263242"/>
                    <a:pt x="1594348" y="2246589"/>
                    <a:pt x="1621094" y="2286455"/>
                  </a:cubicBezTo>
                  <a:cubicBezTo>
                    <a:pt x="1647840" y="2326321"/>
                    <a:pt x="1703854" y="2445920"/>
                    <a:pt x="1721012" y="2483263"/>
                  </a:cubicBezTo>
                  <a:cubicBezTo>
                    <a:pt x="1738170" y="2520606"/>
                    <a:pt x="1681651" y="2537764"/>
                    <a:pt x="1724040" y="2510514"/>
                  </a:cubicBezTo>
                  <a:cubicBezTo>
                    <a:pt x="1766429" y="2483264"/>
                    <a:pt x="1900157" y="2381327"/>
                    <a:pt x="1975348" y="2319761"/>
                  </a:cubicBezTo>
                  <a:cubicBezTo>
                    <a:pt x="2050539" y="2258195"/>
                    <a:pt x="2092424" y="2200667"/>
                    <a:pt x="2175184" y="2141120"/>
                  </a:cubicBezTo>
                  <a:cubicBezTo>
                    <a:pt x="2257944" y="2081573"/>
                    <a:pt x="2392178" y="2012942"/>
                    <a:pt x="2471910" y="1962479"/>
                  </a:cubicBezTo>
                  <a:cubicBezTo>
                    <a:pt x="2551643" y="1912015"/>
                    <a:pt x="2588481" y="1884765"/>
                    <a:pt x="2653579" y="1838339"/>
                  </a:cubicBezTo>
                  <a:cubicBezTo>
                    <a:pt x="2718677" y="1791912"/>
                    <a:pt x="2810521" y="1707638"/>
                    <a:pt x="2862498" y="1683920"/>
                  </a:cubicBezTo>
                  <a:cubicBezTo>
                    <a:pt x="2914475" y="1660202"/>
                    <a:pt x="2935166" y="1687957"/>
                    <a:pt x="2965444" y="1696031"/>
                  </a:cubicBezTo>
                  <a:cubicBezTo>
                    <a:pt x="2995722" y="1704105"/>
                    <a:pt x="3021459" y="1726309"/>
                    <a:pt x="3044167" y="1732365"/>
                  </a:cubicBezTo>
                  <a:cubicBezTo>
                    <a:pt x="3066876" y="1738421"/>
                    <a:pt x="3051232" y="1762643"/>
                    <a:pt x="3101695" y="1732365"/>
                  </a:cubicBezTo>
                  <a:cubicBezTo>
                    <a:pt x="3152158" y="1702087"/>
                    <a:pt x="3346948" y="1550696"/>
                    <a:pt x="3346948" y="1550696"/>
                  </a:cubicBezTo>
                  <a:lnTo>
                    <a:pt x="4273459" y="860355"/>
                  </a:lnTo>
                  <a:cubicBezTo>
                    <a:pt x="4470267" y="714515"/>
                    <a:pt x="4423841" y="752867"/>
                    <a:pt x="4527796" y="675658"/>
                  </a:cubicBezTo>
                  <a:cubicBezTo>
                    <a:pt x="4631751" y="598449"/>
                    <a:pt x="4897189" y="397099"/>
                    <a:pt x="4897189" y="397099"/>
                  </a:cubicBezTo>
                  <a:lnTo>
                    <a:pt x="5308972" y="79178"/>
                  </a:lnTo>
                  <a:cubicBezTo>
                    <a:pt x="5396274" y="13071"/>
                    <a:pt x="5392237" y="-3077"/>
                    <a:pt x="5421001" y="455"/>
                  </a:cubicBezTo>
                  <a:cubicBezTo>
                    <a:pt x="5449765" y="3987"/>
                    <a:pt x="5482062" y="35275"/>
                    <a:pt x="5481557" y="100373"/>
                  </a:cubicBezTo>
                  <a:cubicBezTo>
                    <a:pt x="5481052" y="165471"/>
                    <a:pt x="5472474" y="170013"/>
                    <a:pt x="5417973" y="391043"/>
                  </a:cubicBezTo>
                  <a:cubicBezTo>
                    <a:pt x="5363472" y="612073"/>
                    <a:pt x="5254975" y="1231262"/>
                    <a:pt x="5154553" y="1426556"/>
                  </a:cubicBezTo>
                  <a:cubicBezTo>
                    <a:pt x="5054131" y="1621850"/>
                    <a:pt x="4904758" y="1521428"/>
                    <a:pt x="4815438" y="1562808"/>
                  </a:cubicBezTo>
                  <a:cubicBezTo>
                    <a:pt x="4726118" y="1604188"/>
                    <a:pt x="4719557" y="1607216"/>
                    <a:pt x="4618630" y="1674837"/>
                  </a:cubicBezTo>
                  <a:cubicBezTo>
                    <a:pt x="4517703" y="1742458"/>
                    <a:pt x="4523758" y="1752046"/>
                    <a:pt x="4209875" y="1968535"/>
                  </a:cubicBezTo>
                  <a:cubicBezTo>
                    <a:pt x="3895992" y="2185024"/>
                    <a:pt x="3018934" y="2759299"/>
                    <a:pt x="2735329" y="2973769"/>
                  </a:cubicBezTo>
                  <a:cubicBezTo>
                    <a:pt x="2451724" y="3188239"/>
                    <a:pt x="2538017" y="3175119"/>
                    <a:pt x="2508244" y="3255356"/>
                  </a:cubicBezTo>
                  <a:cubicBezTo>
                    <a:pt x="2478471" y="3335593"/>
                    <a:pt x="2551138" y="3403214"/>
                    <a:pt x="2556689" y="3455192"/>
                  </a:cubicBezTo>
                  <a:cubicBezTo>
                    <a:pt x="2562240" y="3507169"/>
                    <a:pt x="2554165" y="3539971"/>
                    <a:pt x="2541549" y="3567221"/>
                  </a:cubicBezTo>
                  <a:cubicBezTo>
                    <a:pt x="2528933" y="3594471"/>
                    <a:pt x="2500674" y="3613143"/>
                    <a:pt x="2480993" y="3618694"/>
                  </a:cubicBezTo>
                  <a:cubicBezTo>
                    <a:pt x="2461312" y="3624245"/>
                    <a:pt x="2443650" y="3595481"/>
                    <a:pt x="2423465" y="3600527"/>
                  </a:cubicBezTo>
                  <a:cubicBezTo>
                    <a:pt x="2403280" y="3605573"/>
                    <a:pt x="2359881" y="3648972"/>
                    <a:pt x="2359881" y="3648972"/>
                  </a:cubicBezTo>
                  <a:cubicBezTo>
                    <a:pt x="2335154" y="3667643"/>
                    <a:pt x="2300839" y="3694389"/>
                    <a:pt x="2275102" y="3712556"/>
                  </a:cubicBezTo>
                  <a:cubicBezTo>
                    <a:pt x="2249366" y="3730723"/>
                    <a:pt x="2237759" y="3734760"/>
                    <a:pt x="2205462" y="3757973"/>
                  </a:cubicBezTo>
                  <a:cubicBezTo>
                    <a:pt x="2173165" y="3781186"/>
                    <a:pt x="2112105" y="3825594"/>
                    <a:pt x="2081322" y="3851835"/>
                  </a:cubicBezTo>
                  <a:cubicBezTo>
                    <a:pt x="2050539" y="3878076"/>
                    <a:pt x="2007141" y="3858396"/>
                    <a:pt x="2020766" y="3915420"/>
                  </a:cubicBezTo>
                  <a:cubicBezTo>
                    <a:pt x="1982918" y="3945194"/>
                    <a:pt x="1895112" y="3932578"/>
                    <a:pt x="1972321" y="3957810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3343974-1701-B90E-45B7-869DE6C5948F}"/>
              </a:ext>
            </a:extLst>
          </p:cNvPr>
          <p:cNvGrpSpPr/>
          <p:nvPr/>
        </p:nvGrpSpPr>
        <p:grpSpPr>
          <a:xfrm>
            <a:off x="11181215" y="5605190"/>
            <a:ext cx="5274128" cy="3644222"/>
            <a:chOff x="11674930" y="5682333"/>
            <a:chExt cx="5274128" cy="364422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5A1E063-2F5E-6A7A-C214-F8737D01593C}"/>
                </a:ext>
              </a:extLst>
            </p:cNvPr>
            <p:cNvSpPr/>
            <p:nvPr/>
          </p:nvSpPr>
          <p:spPr>
            <a:xfrm>
              <a:off x="12357956" y="8358722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4129BB6-6F73-FA91-7F49-F820935D85A4}"/>
                </a:ext>
              </a:extLst>
            </p:cNvPr>
            <p:cNvSpPr/>
            <p:nvPr/>
          </p:nvSpPr>
          <p:spPr>
            <a:xfrm>
              <a:off x="12283976" y="8201508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A58650B-DCFD-7910-0477-B75C92275FD2}"/>
                </a:ext>
              </a:extLst>
            </p:cNvPr>
            <p:cNvSpPr/>
            <p:nvPr/>
          </p:nvSpPr>
          <p:spPr>
            <a:xfrm>
              <a:off x="14618562" y="6566674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DA07048-9B05-596E-49F0-5B8C25404C56}"/>
                </a:ext>
              </a:extLst>
            </p:cNvPr>
            <p:cNvSpPr/>
            <p:nvPr/>
          </p:nvSpPr>
          <p:spPr>
            <a:xfrm>
              <a:off x="14915392" y="6998046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0353A18-1554-FBA2-7C26-5975B1A35B1F}"/>
                </a:ext>
              </a:extLst>
            </p:cNvPr>
            <p:cNvSpPr/>
            <p:nvPr/>
          </p:nvSpPr>
          <p:spPr>
            <a:xfrm>
              <a:off x="12554020" y="8715926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771CE9-C37E-891B-6EA3-921C1005CF31}"/>
                </a:ext>
              </a:extLst>
            </p:cNvPr>
            <p:cNvSpPr/>
            <p:nvPr/>
          </p:nvSpPr>
          <p:spPr>
            <a:xfrm>
              <a:off x="12455988" y="8536274"/>
              <a:ext cx="147960" cy="177552"/>
            </a:xfrm>
            <a:prstGeom prst="ellipse">
              <a:avLst/>
            </a:prstGeom>
            <a:solidFill>
              <a:srgbClr val="FA770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20017CD-ED8B-B799-E8BC-6365879531E4}"/>
                </a:ext>
              </a:extLst>
            </p:cNvPr>
            <p:cNvSpPr/>
            <p:nvPr/>
          </p:nvSpPr>
          <p:spPr>
            <a:xfrm>
              <a:off x="11674930" y="5682333"/>
              <a:ext cx="5274128" cy="3644222"/>
            </a:xfrm>
            <a:custGeom>
              <a:avLst/>
              <a:gdLst>
                <a:gd name="csX0" fmla="*/ 2596243 w 2596243"/>
                <a:gd name="csY0" fmla="*/ 0 h 1881856"/>
                <a:gd name="csX1" fmla="*/ 693965 w 2596243"/>
                <a:gd name="csY1" fmla="*/ 1249136 h 1881856"/>
                <a:gd name="csX2" fmla="*/ 865415 w 2596243"/>
                <a:gd name="csY2" fmla="*/ 1845129 h 1881856"/>
                <a:gd name="csX3" fmla="*/ 0 w 2596243"/>
                <a:gd name="csY3" fmla="*/ 1812472 h 1881856"/>
                <a:gd name="csX0" fmla="*/ 2596243 w 2596243"/>
                <a:gd name="csY0" fmla="*/ 0 h 1813947"/>
                <a:gd name="csX1" fmla="*/ 693965 w 2596243"/>
                <a:gd name="csY1" fmla="*/ 1249136 h 1813947"/>
                <a:gd name="csX2" fmla="*/ 636815 w 2596243"/>
                <a:gd name="csY2" fmla="*/ 1665514 h 1813947"/>
                <a:gd name="csX3" fmla="*/ 0 w 2596243"/>
                <a:gd name="csY3" fmla="*/ 1812472 h 1813947"/>
                <a:gd name="csX0" fmla="*/ 2596243 w 2596243"/>
                <a:gd name="csY0" fmla="*/ 0 h 1813947"/>
                <a:gd name="csX1" fmla="*/ 644980 w 2596243"/>
                <a:gd name="csY1" fmla="*/ 1224643 h 1813947"/>
                <a:gd name="csX2" fmla="*/ 636815 w 2596243"/>
                <a:gd name="csY2" fmla="*/ 1665514 h 1813947"/>
                <a:gd name="csX3" fmla="*/ 0 w 2596243"/>
                <a:gd name="csY3" fmla="*/ 1812472 h 1813947"/>
                <a:gd name="csX0" fmla="*/ 2596243 w 2596243"/>
                <a:gd name="csY0" fmla="*/ 0 h 1813947"/>
                <a:gd name="csX1" fmla="*/ 644980 w 2596243"/>
                <a:gd name="csY1" fmla="*/ 1224643 h 1813947"/>
                <a:gd name="csX2" fmla="*/ 636815 w 2596243"/>
                <a:gd name="csY2" fmla="*/ 1665514 h 1813947"/>
                <a:gd name="csX3" fmla="*/ 0 w 2596243"/>
                <a:gd name="csY3" fmla="*/ 1812472 h 1813947"/>
                <a:gd name="csX0" fmla="*/ 2596243 w 2596243"/>
                <a:gd name="csY0" fmla="*/ 0 h 1813947"/>
                <a:gd name="csX1" fmla="*/ 644980 w 2596243"/>
                <a:gd name="csY1" fmla="*/ 1224643 h 1813947"/>
                <a:gd name="csX2" fmla="*/ 636815 w 2596243"/>
                <a:gd name="csY2" fmla="*/ 1665514 h 1813947"/>
                <a:gd name="csX3" fmla="*/ 0 w 2596243"/>
                <a:gd name="csY3" fmla="*/ 1812472 h 1813947"/>
                <a:gd name="csX0" fmla="*/ 2596243 w 2596243"/>
                <a:gd name="csY0" fmla="*/ 0 h 1846604"/>
                <a:gd name="csX1" fmla="*/ 644980 w 2596243"/>
                <a:gd name="csY1" fmla="*/ 1257300 h 1846604"/>
                <a:gd name="csX2" fmla="*/ 636815 w 2596243"/>
                <a:gd name="csY2" fmla="*/ 1698171 h 1846604"/>
                <a:gd name="csX3" fmla="*/ 0 w 2596243"/>
                <a:gd name="csY3" fmla="*/ 1845129 h 1846604"/>
                <a:gd name="csX0" fmla="*/ 2628900 w 2628900"/>
                <a:gd name="csY0" fmla="*/ 0 h 1846604"/>
                <a:gd name="csX1" fmla="*/ 644980 w 2628900"/>
                <a:gd name="csY1" fmla="*/ 1257300 h 1846604"/>
                <a:gd name="csX2" fmla="*/ 636815 w 2628900"/>
                <a:gd name="csY2" fmla="*/ 1698171 h 1846604"/>
                <a:gd name="csX3" fmla="*/ 0 w 2628900"/>
                <a:gd name="csY3" fmla="*/ 1845129 h 1846604"/>
                <a:gd name="csX0" fmla="*/ 2637064 w 2637064"/>
                <a:gd name="csY0" fmla="*/ 0 h 1822111"/>
                <a:gd name="csX1" fmla="*/ 644980 w 2637064"/>
                <a:gd name="csY1" fmla="*/ 1232807 h 1822111"/>
                <a:gd name="csX2" fmla="*/ 636815 w 2637064"/>
                <a:gd name="csY2" fmla="*/ 1673678 h 1822111"/>
                <a:gd name="csX3" fmla="*/ 0 w 2637064"/>
                <a:gd name="csY3" fmla="*/ 1820636 h 1822111"/>
                <a:gd name="csX0" fmla="*/ 2637064 w 2637064"/>
                <a:gd name="csY0" fmla="*/ 0 h 1822111"/>
                <a:gd name="csX1" fmla="*/ 644980 w 2637064"/>
                <a:gd name="csY1" fmla="*/ 1257300 h 1822111"/>
                <a:gd name="csX2" fmla="*/ 636815 w 2637064"/>
                <a:gd name="csY2" fmla="*/ 1673678 h 1822111"/>
                <a:gd name="csX3" fmla="*/ 0 w 2637064"/>
                <a:gd name="csY3" fmla="*/ 1820636 h 18221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2637064" h="1822111">
                  <a:moveTo>
                    <a:pt x="2637064" y="0"/>
                  </a:moveTo>
                  <a:cubicBezTo>
                    <a:pt x="1830160" y="470807"/>
                    <a:pt x="978355" y="978354"/>
                    <a:pt x="644980" y="1257300"/>
                  </a:cubicBezTo>
                  <a:cubicBezTo>
                    <a:pt x="311605" y="1536246"/>
                    <a:pt x="752476" y="1579789"/>
                    <a:pt x="636815" y="1673678"/>
                  </a:cubicBezTo>
                  <a:cubicBezTo>
                    <a:pt x="521154" y="1767567"/>
                    <a:pt x="229961" y="1832883"/>
                    <a:pt x="0" y="1820636"/>
                  </a:cubicBezTo>
                </a:path>
              </a:pathLst>
            </a:custGeom>
            <a:noFill/>
            <a:ln w="57150">
              <a:solidFill>
                <a:srgbClr val="FFC000"/>
              </a:solidFill>
              <a:prstDash val="dash"/>
              <a:miter/>
              <a:headEnd type="none" w="med" len="med"/>
              <a:tailEnd type="triangle" w="med" len="med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/>
            <a:p>
              <a:pPr defTabSz="1828800" hangingPunct="1"/>
              <a:r>
                <a:rPr lang="en-US" sz="3600" kern="1200" dirty="0">
                  <a:latin typeface="Arial"/>
                </a:rPr>
                <a:t>`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630410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83914-FC79-E86D-515B-6A4D8DC41F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Questionnaires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240E2-A161-6D10-1F30-B63A47233AB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0E80F-7A25-AF18-DFC6-A1B59A2ACE3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15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EBEA8-F64E-41C6-9160-C5E9685F18C8}"/>
              </a:ext>
            </a:extLst>
          </p:cNvPr>
          <p:cNvSpPr txBox="1"/>
          <p:nvPr/>
        </p:nvSpPr>
        <p:spPr>
          <a:xfrm>
            <a:off x="914401" y="2651763"/>
            <a:ext cx="15356114" cy="87230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Pre Screening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Motion Sickness Screening Questionnaire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Demographics</a:t>
            </a:r>
          </a:p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endParaRPr lang="en-US" sz="3400" kern="1200" dirty="0">
              <a:latin typeface="Arial"/>
            </a:endParaRPr>
          </a:p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Post Trial Questionnaires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Modified NASA TLX (overall subjective workload)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Situation Awareness (overall subjective SA)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r>
              <a:rPr lang="en-US" sz="3400" kern="1200" dirty="0">
                <a:latin typeface="Arial"/>
              </a:rPr>
              <a:t>Simulator Sickness (motion sickness monitoring)</a:t>
            </a:r>
          </a:p>
          <a:p>
            <a:pPr marL="1280160" lvl="1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endParaRPr lang="en-US" sz="3400" kern="1200" dirty="0">
              <a:latin typeface="Arial"/>
            </a:endParaRP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400" kern="1200" dirty="0">
                <a:latin typeface="Arial"/>
              </a:rPr>
              <a:t>Post Week Questionnaire</a:t>
            </a:r>
          </a:p>
          <a:p>
            <a:pPr marL="1485900" lvl="1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400" kern="1200" dirty="0">
                <a:latin typeface="Arial"/>
              </a:rPr>
              <a:t>User Interface Usability Questionnaire</a:t>
            </a:r>
          </a:p>
          <a:p>
            <a:pPr marL="1485900" lvl="1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3400" kern="1200" dirty="0">
                <a:latin typeface="Arial"/>
              </a:rPr>
              <a:t>After Action Review</a:t>
            </a:r>
          </a:p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endParaRPr lang="en-US" sz="3400" kern="1200" dirty="0">
              <a:latin typeface="Arial"/>
            </a:endParaRPr>
          </a:p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endParaRPr lang="en-US" sz="3400" kern="12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920225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88EB7-AAFE-3C32-CA55-2D9937457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8F9AFD-0675-1AB2-9092-B881AA5076B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 brushSize="0"/>
                    </a14:imgEffect>
                  </a14:imgLayer>
                </a14:imgProps>
              </a:ext>
            </a:extLst>
          </a:blip>
          <a:srcRect b="15730"/>
          <a:stretch>
            <a:fillRect/>
          </a:stretch>
        </p:blipFill>
        <p:spPr>
          <a:xfrm>
            <a:off x="40" y="0"/>
            <a:ext cx="24383960" cy="12929616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5E3092E-65EE-18C6-8AE4-86A8559D0D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D62A31-92FD-ABCE-2649-51BC8CDD62C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 anchor="b">
            <a:normAutofit fontScale="40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11 August 2026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6665BE-7646-E27F-17D1-E69BD04AD53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 anchor="b">
            <a:normAutofit fontScale="55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16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712092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D7D8A4-FEF6-A63D-92A6-9492B9956F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Course Completion Time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B4825D-69DD-EB5D-8576-EFD128F8FC1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F41C2-CB14-A3E4-51DA-8F3EA78C14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17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" name="Picture 21" descr="Chart, bar chart&#10;&#10;AI-generated content may be incorrect.">
            <a:extLst>
              <a:ext uri="{FF2B5EF4-FFF2-40B4-BE49-F238E27FC236}">
                <a16:creationId xmlns:a16="http://schemas.microsoft.com/office/drawing/2014/main" id="{213ABEE2-078A-2268-0F0B-59184E2D4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2425" y="2020884"/>
            <a:ext cx="7792220" cy="849602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8F1C0194-C783-46B2-0552-6876008F7FC6}"/>
              </a:ext>
            </a:extLst>
          </p:cNvPr>
          <p:cNvGrpSpPr/>
          <p:nvPr/>
        </p:nvGrpSpPr>
        <p:grpSpPr>
          <a:xfrm>
            <a:off x="2743200" y="1958681"/>
            <a:ext cx="8046084" cy="6870798"/>
            <a:chOff x="404735" y="1211687"/>
            <a:chExt cx="4023042" cy="343539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A7EFE44-77A1-2586-122F-EB6969153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735" y="1211687"/>
              <a:ext cx="4023042" cy="3435399"/>
            </a:xfrm>
            <a:prstGeom prst="rect">
              <a:avLst/>
            </a:prstGeom>
            <a:noFill/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2FE680A-A4D0-417D-9B0D-0B96336C4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045" y="4291563"/>
              <a:ext cx="211449" cy="124009"/>
            </a:xfrm>
            <a:prstGeom prst="rect">
              <a:avLst/>
            </a:prstGeom>
            <a:noFill/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80A626C-419C-2D7A-1EE1-A6C93D0ACC6D}"/>
              </a:ext>
            </a:extLst>
          </p:cNvPr>
          <p:cNvSpPr txBox="1"/>
          <p:nvPr/>
        </p:nvSpPr>
        <p:spPr>
          <a:xfrm>
            <a:off x="0" y="10498748"/>
            <a:ext cx="24384000" cy="2430868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marL="365760" indent="-36576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 typeface="Arial"/>
              <a:buChar char="▪"/>
            </a:pPr>
            <a:endParaRPr lang="en-US" sz="3400" kern="1200" dirty="0">
              <a:latin typeface="Arial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80432227-4237-8BFA-5DEE-FD24A112A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0881401"/>
            <a:ext cx="2409435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significant difference was found between the course completion time across the two UI conditions. </a:t>
            </a:r>
          </a:p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endParaRPr lang="en-US" altLang="en-US" sz="40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Soldiers were able to drive the vehicle at course speed (up to 35mph) while utilizing either the HMD and VMD</a:t>
            </a:r>
            <a:r>
              <a:rPr lang="en-US" altLang="en-US" sz="24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altLang="en-US" sz="3600" kern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88945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487BE-871D-E668-A20D-CC0D141A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D043F82-80CA-EF68-251D-FDD633FDCB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Obstacles Hit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25970-4466-F73E-3C06-697ED56B680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B64B5-9D10-2A51-6264-6ABDA46B107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18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Picture 9" descr="Chart, bar chart&#10;&#10;AI-generated content may be incorrect.">
            <a:extLst>
              <a:ext uri="{FF2B5EF4-FFF2-40B4-BE49-F238E27FC236}">
                <a16:creationId xmlns:a16="http://schemas.microsoft.com/office/drawing/2014/main" id="{DE9E838E-8013-4C00-A2A9-6177B5193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6" y="2542873"/>
            <a:ext cx="9251884" cy="6248250"/>
          </a:xfrm>
          <a:prstGeom prst="rect">
            <a:avLst/>
          </a:prstGeom>
          <a:noFill/>
        </p:spPr>
      </p:pic>
      <p:pic>
        <p:nvPicPr>
          <p:cNvPr id="11" name="Picture 10" descr="Chart&#10;&#10;AI-generated content may be incorrect.">
            <a:extLst>
              <a:ext uri="{FF2B5EF4-FFF2-40B4-BE49-F238E27FC236}">
                <a16:creationId xmlns:a16="http://schemas.microsoft.com/office/drawing/2014/main" id="{25995505-F311-D7D3-F368-21EC93D82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542872"/>
            <a:ext cx="8922936" cy="60714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4997DE-D6FC-8BCE-7BBD-98301F958EA4}"/>
              </a:ext>
            </a:extLst>
          </p:cNvPr>
          <p:cNvSpPr txBox="1"/>
          <p:nvPr/>
        </p:nvSpPr>
        <p:spPr>
          <a:xfrm>
            <a:off x="0" y="9714701"/>
            <a:ext cx="24384000" cy="3214914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4085D051-44B8-0202-6419-1D4BA8EB8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0635681"/>
            <a:ext cx="2409435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Overall, Soldiers hit more obstacles on the left side of the vehicle compared to the right. </a:t>
            </a:r>
          </a:p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endParaRPr lang="en-US" altLang="en-US" sz="4000" kern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defTabSz="1828800" eaLnBrk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assert that this finding is due to the front camera position being located right of center. </a:t>
            </a:r>
          </a:p>
        </p:txBody>
      </p:sp>
    </p:spTree>
    <p:extLst>
      <p:ext uri="{BB962C8B-B14F-4D97-AF65-F5344CB8AC3E}">
        <p14:creationId xmlns:p14="http://schemas.microsoft.com/office/powerpoint/2010/main" val="279394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3EF80-6891-AE64-13C4-23B48316F7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Front Camera Position in relation to Safety Driver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87C56A-E811-0F1C-636E-21E9F82866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D1DA25B2-AAF1-4C1F-AA38-12D5BFA7D4C8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97F171-14D0-F4E3-11F4-C0B2CC6A44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19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5FF3C2-3F8C-3002-83BD-B8168189AD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402"/>
          <a:stretch>
            <a:fillRect/>
          </a:stretch>
        </p:blipFill>
        <p:spPr>
          <a:xfrm>
            <a:off x="7120577" y="2559493"/>
            <a:ext cx="9343973" cy="1032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5961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7DFE1-5DF1-B0C2-392A-232A0A1AB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4FB361-34DE-80A9-84E7-6DF1D713A0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 numberOfShades="6"/>
                    </a14:imgEffect>
                    <a14:imgEffect>
                      <a14:colorTemperature colorTemp="6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24384000" cy="1296619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2E892D-65F3-F5FD-2B91-DD65E74D5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400" dirty="0"/>
              <a:t>Overview</a:t>
            </a:r>
          </a:p>
          <a:p>
            <a:pPr marL="1739900" lvl="1" indent="-857250">
              <a:buFont typeface="Arial" panose="020B0604020202020204" pitchFamily="34" charset="0"/>
              <a:buChar char="•"/>
            </a:pPr>
            <a:r>
              <a:rPr lang="en-US" sz="6400" dirty="0"/>
              <a:t>Equipment</a:t>
            </a:r>
          </a:p>
          <a:p>
            <a:pPr marL="1739900" lvl="1" indent="-857250">
              <a:buFont typeface="Arial" panose="020B0604020202020204" pitchFamily="34" charset="0"/>
              <a:buChar char="•"/>
            </a:pPr>
            <a:r>
              <a:rPr lang="en-US" sz="6400" dirty="0"/>
              <a:t>Technology/Conditions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400" dirty="0"/>
              <a:t>Route/Obstacles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6400" dirty="0"/>
              <a:t>Results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729D9C-87C0-E89B-092C-FB1F85048D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406965659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7577F-524A-85D9-A860-F8E3D87BD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650D86-BEEF-325E-EE6A-EE3FDB9C95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D948CF-894D-8705-5D51-9C47103337D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4F277-FF7B-F870-4EF7-13BF78AB254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20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6B38F9-EE7F-E7F6-6252-28BD98BF14F8}"/>
              </a:ext>
            </a:extLst>
          </p:cNvPr>
          <p:cNvSpPr txBox="1"/>
          <p:nvPr/>
        </p:nvSpPr>
        <p:spPr>
          <a:xfrm>
            <a:off x="11759184" y="2190125"/>
            <a:ext cx="12624816" cy="10154276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31A6A-2E15-C975-4317-86E66D7C8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57" y="2190125"/>
            <a:ext cx="9298078" cy="84280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DB0276-2001-7985-2568-C8BDF11752FD}"/>
              </a:ext>
            </a:extLst>
          </p:cNvPr>
          <p:cNvSpPr txBox="1"/>
          <p:nvPr/>
        </p:nvSpPr>
        <p:spPr>
          <a:xfrm>
            <a:off x="12192001" y="3280229"/>
            <a:ext cx="10914742" cy="41510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r>
              <a:rPr lang="en-US" sz="3400" kern="1200" dirty="0">
                <a:latin typeface="Arial"/>
              </a:rPr>
              <a:t>HMD scored higher in subjective workload in the following areas: </a:t>
            </a: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Tx/>
              <a:buChar char="-"/>
            </a:pPr>
            <a:r>
              <a:rPr lang="en-US" sz="3400" kern="1200" dirty="0">
                <a:latin typeface="Arial"/>
              </a:rPr>
              <a:t>Frustration</a:t>
            </a: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Tx/>
              <a:buChar char="-"/>
            </a:pPr>
            <a:r>
              <a:rPr lang="en-US" sz="3400" kern="1200" dirty="0">
                <a:latin typeface="Arial"/>
              </a:rPr>
              <a:t>Physical</a:t>
            </a:r>
          </a:p>
          <a:p>
            <a:pPr marL="571500" indent="-571500" algn="l" defTabSz="1828800" hangingPunct="1">
              <a:lnSpc>
                <a:spcPct val="95000"/>
              </a:lnSpc>
              <a:spcBef>
                <a:spcPts val="2000"/>
              </a:spcBef>
              <a:buSzPct val="100000"/>
              <a:buFontTx/>
              <a:buChar char="-"/>
            </a:pPr>
            <a:r>
              <a:rPr lang="en-US" sz="3400" kern="1200" dirty="0">
                <a:latin typeface="Arial"/>
              </a:rPr>
              <a:t>Temporal</a:t>
            </a:r>
          </a:p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283965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92167-D867-6EA4-3836-5D3595FC9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F4EA-C523-12F0-46A5-C3503098A7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60891A-1C28-E223-0F20-E385ED80CF8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AA8AA-ACA0-54B6-2B69-F6F99912E22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21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380C3A-9F66-0D1F-4AF7-5DDED9430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565" y="2434405"/>
            <a:ext cx="8878538" cy="7188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F763A1-E115-4463-0FE2-E47D269D4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0146" y="2651763"/>
            <a:ext cx="10312998" cy="562601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A131D7-A01B-1CEE-7FAB-2EFDE6F1A1A9}"/>
              </a:ext>
            </a:extLst>
          </p:cNvPr>
          <p:cNvSpPr txBox="1"/>
          <p:nvPr/>
        </p:nvSpPr>
        <p:spPr>
          <a:xfrm>
            <a:off x="0" y="9586690"/>
            <a:ext cx="24384000" cy="3306985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2437A06-1D19-7FBA-6055-B81DC18BE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9670628"/>
            <a:ext cx="24094354" cy="326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Stopping position during the urban cover maneuver showed that Soldiers stopped short of the containers more frequently when using the HMD. </a:t>
            </a:r>
          </a:p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Additionally, Soldiers only stopped far of the container when using the VMD. </a:t>
            </a:r>
          </a:p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assert that these differences are due to the location of the UI in relation to the user. </a:t>
            </a:r>
          </a:p>
        </p:txBody>
      </p:sp>
    </p:spTree>
    <p:extLst>
      <p:ext uri="{BB962C8B-B14F-4D97-AF65-F5344CB8AC3E}">
        <p14:creationId xmlns:p14="http://schemas.microsoft.com/office/powerpoint/2010/main" val="156394630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E1E16-1C54-954A-0ECD-0FEE015A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035A6C-BF93-7A3B-1BF0-18DD0FDAF1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43B6D8-2910-85B9-03FB-054BAE45845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17A512-6048-B00A-F5AC-AF00C68AB5E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22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2EF34-B267-1591-8A3A-4CC35B2078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121" y="2043241"/>
            <a:ext cx="8663758" cy="695817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C96DF3-6F1F-2AFC-87D6-EB7C2FABF263}"/>
              </a:ext>
            </a:extLst>
          </p:cNvPr>
          <p:cNvSpPr txBox="1"/>
          <p:nvPr/>
        </p:nvSpPr>
        <p:spPr>
          <a:xfrm>
            <a:off x="0" y="9001419"/>
            <a:ext cx="24384000" cy="3909911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EA03A5D-C8FC-1729-12AF-446B590DA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0740262"/>
            <a:ext cx="24094354" cy="141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Soldiers rated VitReal as providing slightly higher SA (lower score) in comparison to the VMD, but not a significant difference. </a:t>
            </a:r>
          </a:p>
        </p:txBody>
      </p:sp>
    </p:spTree>
    <p:extLst>
      <p:ext uri="{BB962C8B-B14F-4D97-AF65-F5344CB8AC3E}">
        <p14:creationId xmlns:p14="http://schemas.microsoft.com/office/powerpoint/2010/main" val="240653457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DEAD3-74BE-338F-5DBB-331C5405C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876020B-CE63-5124-2FAC-6F4D408B9F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9DB924-84F3-3FE6-FCA7-5AA55EC9530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FF9DC-5544-2A7B-7B0B-A92DD4EBA66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23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66BC72-CE41-E896-F54A-1057BBD9D1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205" y="1981178"/>
            <a:ext cx="12899594" cy="7004608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E744CC-6A7F-9EFB-CF67-3661A16F9017}"/>
              </a:ext>
            </a:extLst>
          </p:cNvPr>
          <p:cNvSpPr txBox="1"/>
          <p:nvPr/>
        </p:nvSpPr>
        <p:spPr>
          <a:xfrm>
            <a:off x="0" y="8985786"/>
            <a:ext cx="24384000" cy="4273016"/>
          </a:xfrm>
          <a:prstGeom prst="rect">
            <a:avLst/>
          </a:prstGeom>
          <a:solidFill>
            <a:srgbClr val="D5D5D7"/>
          </a:solidFill>
        </p:spPr>
        <p:txBody>
          <a:bodyPr wrap="square" lIns="0" tIns="0" rIns="0" bIns="0" rtlCol="0">
            <a:noAutofit/>
          </a:bodyPr>
          <a:lstStyle/>
          <a:p>
            <a:pPr algn="l" defTabSz="1828800" hangingPunct="1">
              <a:lnSpc>
                <a:spcPct val="95000"/>
              </a:lnSpc>
              <a:spcBef>
                <a:spcPts val="2000"/>
              </a:spcBef>
              <a:buSzPct val="100000"/>
            </a:pPr>
            <a:endParaRPr lang="en-US" sz="3400" kern="1200" dirty="0">
              <a:latin typeface="Arial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419B295-5530-A86B-19A8-06B0EC4CA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9029415"/>
            <a:ext cx="24094354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Usability Questionnaire indicated that differences in the following areas: </a:t>
            </a:r>
          </a:p>
          <a:p>
            <a:pPr marL="1438276" indent="-685800" algn="l" defTabSz="1828800" eaLnBrk="0" fontAlgn="base">
              <a:spcBef>
                <a:spcPct val="0"/>
              </a:spcBef>
              <a:spcAft>
                <a:spcPts val="2400"/>
              </a:spcAft>
              <a:buFontTx/>
              <a:buChar char="-"/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Higher usability ratings for Maneuvering Faster and Controlling Speed with the VMD</a:t>
            </a:r>
          </a:p>
          <a:p>
            <a:pPr marL="1438276" indent="-685800" algn="l" defTabSz="1828800" eaLnBrk="0" fontAlgn="base">
              <a:spcBef>
                <a:spcPct val="0"/>
              </a:spcBef>
              <a:spcAft>
                <a:spcPts val="2400"/>
              </a:spcAft>
              <a:buFontTx/>
              <a:buChar char="-"/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Higher usability ratings for Navigating Challenging Terrains with the HMD</a:t>
            </a:r>
          </a:p>
          <a:p>
            <a:pPr algn="l" defTabSz="1828800" eaLnBrk="0" fontAlgn="base">
              <a:spcBef>
                <a:spcPct val="0"/>
              </a:spcBef>
              <a:spcAft>
                <a:spcPts val="2400"/>
              </a:spcAft>
            </a:pPr>
            <a:r>
              <a:rPr lang="en-US" altLang="en-US" sz="4000" kern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AARs indicated that Soldiers preferred using the HMD for more complex tasks that required scanning/detection and the VMD for general mobility tasks. </a:t>
            </a:r>
          </a:p>
        </p:txBody>
      </p:sp>
    </p:spTree>
    <p:extLst>
      <p:ext uri="{BB962C8B-B14F-4D97-AF65-F5344CB8AC3E}">
        <p14:creationId xmlns:p14="http://schemas.microsoft.com/office/powerpoint/2010/main" val="317399119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10694C-09D0-F49F-761A-10B1E4DA1D4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</a:extLst>
          </a:blip>
          <a:srcRect l="6551" r="-302" b="20983"/>
          <a:stretch>
            <a:fillRect/>
          </a:stretch>
        </p:blipFill>
        <p:spPr>
          <a:xfrm>
            <a:off x="1" y="0"/>
            <a:ext cx="24493021" cy="13005634"/>
          </a:xfrm>
          <a:prstGeom prst="rect">
            <a:avLst/>
          </a:prstGeom>
          <a:noFill/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DF24073D-C14E-E189-CD80-7BA8B3614E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956300"/>
            <a:ext cx="16462375" cy="237807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2787A-8AB6-C25D-0ACE-F94375B19A8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 anchor="b">
            <a:normAutofit fontScale="40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11 August 2026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7636E-9C46-C685-108E-22101ED8988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 anchor="b">
            <a:normAutofit fontScale="55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24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790520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45833E-F802-401F-DE01-DA579E0C53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1" y="2479920"/>
            <a:ext cx="12832080" cy="10004425"/>
          </a:xfrm>
        </p:spPr>
        <p:txBody>
          <a:bodyPr/>
          <a:lstStyle/>
          <a:p>
            <a:pPr marL="914400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Soldier Touch Point seeking to compare driving performance between two UI systems </a:t>
            </a:r>
          </a:p>
          <a:p>
            <a:pPr marL="1974850" lvl="1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Soldier Machine Interface on Vehicle Mounted Displays</a:t>
            </a:r>
          </a:p>
          <a:p>
            <a:pPr marL="1974850" lvl="1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VitReal User Interface on Helmet Mounted Display</a:t>
            </a:r>
          </a:p>
          <a:p>
            <a:pPr marL="914400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8 Soldiers were required to drive a Stryker vehicle through 6 obstacles in Grayling, MI.   </a:t>
            </a:r>
          </a:p>
          <a:p>
            <a:pPr marL="2011680" lvl="3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2 weeks; 4 Soldiers / </a:t>
            </a:r>
            <a:r>
              <a:rPr lang="en-US" sz="3600" dirty="0" err="1"/>
              <a:t>wk</a:t>
            </a:r>
            <a:endParaRPr lang="en-US" sz="3600" dirty="0"/>
          </a:p>
          <a:p>
            <a:pPr marL="914400" indent="-914400">
              <a:lnSpc>
                <a:spcPct val="100000"/>
              </a:lnSpc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dirty="0"/>
              <a:t>Completed 20 trials per week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D3862-1345-ED89-E7C5-ACEE21A6E9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6FF95-9800-9835-1C1D-8CCB378313A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4F357020-80C2-43F0-9F5B-8C3D0634A48B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0262A8-7ECF-0757-15E0-957B1307938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3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16878B-AC41-C191-9D6B-FF93E6613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39"/>
          <a:stretch>
            <a:fillRect/>
          </a:stretch>
        </p:blipFill>
        <p:spPr>
          <a:xfrm>
            <a:off x="15131974" y="2011998"/>
            <a:ext cx="8294084" cy="61665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3DE042-D6DF-5308-E624-A54151F2B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48" t="10466" b="9504"/>
          <a:stretch>
            <a:fillRect/>
          </a:stretch>
        </p:blipFill>
        <p:spPr>
          <a:xfrm>
            <a:off x="16904282" y="8282946"/>
            <a:ext cx="4749468" cy="4628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5780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CE414-E61F-CFC2-DB3A-88E29AC89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A8CD38-2A54-F445-563E-2C9E124BB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Equipment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A932B-ABB8-277A-9218-2E2A50C78E2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453BD212-0B9F-4987-965F-AC83B2FC354F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173EE-5985-D460-610C-E77107A1671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4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26D709-94B6-7661-C359-C1FE890F0217}"/>
              </a:ext>
            </a:extLst>
          </p:cNvPr>
          <p:cNvGrpSpPr/>
          <p:nvPr/>
        </p:nvGrpSpPr>
        <p:grpSpPr>
          <a:xfrm>
            <a:off x="1095376" y="3786190"/>
            <a:ext cx="10015140" cy="6657895"/>
            <a:chOff x="547688" y="1343394"/>
            <a:chExt cx="2781038" cy="1723203"/>
          </a:xfrm>
        </p:grpSpPr>
        <p:pic>
          <p:nvPicPr>
            <p:cNvPr id="10" name="Image 32" descr="A military vehicle in a warehouse&#10;&#10;AI-generated content may be incorrect.">
              <a:extLst>
                <a:ext uri="{FF2B5EF4-FFF2-40B4-BE49-F238E27FC236}">
                  <a16:creationId xmlns:a16="http://schemas.microsoft.com/office/drawing/2014/main" id="{62D5DDE1-1F97-CF6F-B100-AB8505E0026C}"/>
                </a:ext>
              </a:extLst>
            </p:cNvPr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7688" y="1343394"/>
              <a:ext cx="2781038" cy="1515431"/>
            </a:xfrm>
            <a:prstGeom prst="rect">
              <a:avLst/>
            </a:prstGeom>
          </p:spPr>
        </p:pic>
        <p:sp>
          <p:nvSpPr>
            <p:cNvPr id="8" name="Text Box 1">
              <a:extLst>
                <a:ext uri="{FF2B5EF4-FFF2-40B4-BE49-F238E27FC236}">
                  <a16:creationId xmlns:a16="http://schemas.microsoft.com/office/drawing/2014/main" id="{8B87D33A-AF2D-8D30-2B77-4D30D212E530}"/>
                </a:ext>
              </a:extLst>
            </p:cNvPr>
            <p:cNvSpPr txBox="1"/>
            <p:nvPr/>
          </p:nvSpPr>
          <p:spPr>
            <a:xfrm>
              <a:off x="632261" y="2939142"/>
              <a:ext cx="2611891" cy="127455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defTabSz="1828800" hangingPunct="1">
                <a:spcBef>
                  <a:spcPts val="1200"/>
                </a:spcBef>
                <a:spcAft>
                  <a:spcPts val="400"/>
                </a:spcAft>
              </a:pPr>
              <a:r>
                <a:rPr lang="en-US" sz="3200" b="1" i="1" kern="1200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COAT Stryker Vehicle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1FD4326-2BF7-AD19-71EE-8BDE99671995}"/>
              </a:ext>
            </a:extLst>
          </p:cNvPr>
          <p:cNvGrpSpPr/>
          <p:nvPr/>
        </p:nvGrpSpPr>
        <p:grpSpPr>
          <a:xfrm>
            <a:off x="13273488" y="2011999"/>
            <a:ext cx="8494144" cy="6074597"/>
            <a:chOff x="4708242" y="1343394"/>
            <a:chExt cx="2775516" cy="1883604"/>
          </a:xfrm>
        </p:grpSpPr>
        <p:pic>
          <p:nvPicPr>
            <p:cNvPr id="9" name="Image 33" descr="A picture containing indoor, pile, equipment, stack&#10;&#10;AI-generated content may be incorrect.">
              <a:extLst>
                <a:ext uri="{FF2B5EF4-FFF2-40B4-BE49-F238E27FC236}">
                  <a16:creationId xmlns:a16="http://schemas.microsoft.com/office/drawing/2014/main" id="{9A512BC7-7B98-D800-87EB-D3D87267E762}"/>
                </a:ext>
              </a:extLst>
            </p:cNvPr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8242" y="1343394"/>
              <a:ext cx="2775516" cy="151416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29CB29-2CED-8234-F679-6526D3594A0F}"/>
                </a:ext>
              </a:extLst>
            </p:cNvPr>
            <p:cNvSpPr txBox="1"/>
            <p:nvPr/>
          </p:nvSpPr>
          <p:spPr>
            <a:xfrm>
              <a:off x="4708242" y="2892975"/>
              <a:ext cx="2775516" cy="3340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1828800" hangingPunct="1"/>
              <a:r>
                <a:rPr lang="en-US" sz="3200" b="1" i="1" kern="1200" dirty="0">
                  <a:latin typeface="Times New Roman" panose="02020603050405020304" pitchFamily="18" charset="0"/>
                  <a:ea typeface="Calibri" panose="020F0502020204030204" pitchFamily="34" charset="0"/>
                  <a:cs typeface="Arial" panose="020B0604020202020204" pitchFamily="34" charset="0"/>
                </a:rPr>
                <a:t>Advanced Vehicle Crew Stations inside the COAT Stryker (right)</a:t>
              </a:r>
              <a:endParaRPr lang="en-US" sz="3200" kern="1200" dirty="0">
                <a:latin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81D8535-5C51-B678-E7D4-9B209B32C477}"/>
              </a:ext>
            </a:extLst>
          </p:cNvPr>
          <p:cNvGrpSpPr/>
          <p:nvPr/>
        </p:nvGrpSpPr>
        <p:grpSpPr>
          <a:xfrm>
            <a:off x="13019165" y="8293161"/>
            <a:ext cx="9002790" cy="4965639"/>
            <a:chOff x="8655805" y="1691737"/>
            <a:chExt cx="3090940" cy="173726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E20ED0-C975-9C6C-E44F-98D7641AE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55805" y="1691737"/>
              <a:ext cx="3090940" cy="135952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C5B91E-B3DC-B9B3-E7E5-5011191818BE}"/>
                </a:ext>
              </a:extLst>
            </p:cNvPr>
            <p:cNvSpPr txBox="1"/>
            <p:nvPr/>
          </p:nvSpPr>
          <p:spPr>
            <a:xfrm>
              <a:off x="9029700" y="3123808"/>
              <a:ext cx="2343150" cy="30519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914400" lvl="1" indent="0"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3200" b="1" i="1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Helmet and Varjo HMD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93238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AF3787-7E36-C22D-3FA0-E63E670CD1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Soldier Pictures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53248-4EB1-0015-4179-ABAA86A8352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 anchor="b">
            <a:normAutofit fontScale="40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FF31E861-D2AF-431D-860B-DCF67C218052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11 August 2026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B4D75D-78EC-4E14-4C5E-CC19299401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 anchor="b">
            <a:normAutofit fontScale="55000" lnSpcReduction="20000"/>
          </a:bodyPr>
          <a:lstStyle/>
          <a:p>
            <a:pPr defTabSz="1828800" hangingPunct="1">
              <a:spcAft>
                <a:spcPts val="1200"/>
              </a:spcAft>
            </a:pPr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>
                <a:spcAft>
                  <a:spcPts val="1200"/>
                </a:spcAft>
              </a:pPr>
              <a:t>5</a:t>
            </a:fld>
            <a:endParaRPr lang="en-US" kern="120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C40A35-57D7-FBDA-22E8-BCB11527B1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37" r="-1" b="33344"/>
          <a:stretch>
            <a:fillRect/>
          </a:stretch>
        </p:blipFill>
        <p:spPr>
          <a:xfrm>
            <a:off x="12557758" y="2706686"/>
            <a:ext cx="10728960" cy="4572000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DA9938-7128-1D01-FBFC-572D565479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" t="18975" r="-2" b="24206"/>
          <a:stretch>
            <a:fillRect/>
          </a:stretch>
        </p:blipFill>
        <p:spPr>
          <a:xfrm>
            <a:off x="12557758" y="7754172"/>
            <a:ext cx="10728960" cy="457200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E757C6-DE08-D737-A5E1-C3E11A1A4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262" y="3260358"/>
            <a:ext cx="11593584" cy="869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4405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56BF1-EFEA-48BA-322C-FB7BD5990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A9ED27-51D1-660E-6690-E912FBCA9A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0463A-A70D-6BAA-C31F-A6EE36568F7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453BD212-0B9F-4987-965F-AC83B2FC354F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123F3-473F-3956-68BF-314E2ABDFED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Image 33" descr="A picture containing indoor, pile, equipment, stack&#10;&#10;AI-generated content may be incorrect.">
            <a:extLst>
              <a:ext uri="{FF2B5EF4-FFF2-40B4-BE49-F238E27FC236}">
                <a16:creationId xmlns:a16="http://schemas.microsoft.com/office/drawing/2014/main" id="{B371D2DA-7C86-6506-458E-B8E172665789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7520" y="2275366"/>
            <a:ext cx="8397988" cy="41644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8455D3-E1E2-BEF5-D87D-4A8A38DDD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6989" y="2448558"/>
            <a:ext cx="8762778" cy="38542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05C9D2-A31D-7521-8FD5-AD7810A83B21}"/>
              </a:ext>
            </a:extLst>
          </p:cNvPr>
          <p:cNvSpPr txBox="1"/>
          <p:nvPr/>
        </p:nvSpPr>
        <p:spPr>
          <a:xfrm>
            <a:off x="1387761" y="6519720"/>
            <a:ext cx="89375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en-US" sz="2400" b="1" i="1" kern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Advanced Vehicle Crew Stations inside the COAT Stryker (above)</a:t>
            </a:r>
          </a:p>
          <a:p>
            <a:pPr algn="l" defTabSz="1828800" hangingPunct="1"/>
            <a:endParaRPr lang="en-US" sz="2400" b="1" i="1" kern="12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1828800" hangingPunct="1"/>
            <a:r>
              <a:rPr lang="en-US" sz="2400" b="1" i="1" kern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Soldier Machine Interface (below)</a:t>
            </a:r>
            <a:endParaRPr lang="en-US" sz="2400" kern="1200" dirty="0"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0CC341-C2AB-1A97-EC40-5CE3DB22D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22" y="7892254"/>
            <a:ext cx="8592612" cy="47925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37884C-2763-346C-9FAD-4A80D8E65FEF}"/>
              </a:ext>
            </a:extLst>
          </p:cNvPr>
          <p:cNvSpPr txBox="1"/>
          <p:nvPr/>
        </p:nvSpPr>
        <p:spPr>
          <a:xfrm>
            <a:off x="13496989" y="6509784"/>
            <a:ext cx="89375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1828800" hangingPunct="1"/>
            <a:r>
              <a:rPr lang="en-US" sz="2400" b="1" i="1" kern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Soldier Helmet (above left); Varjo HMD (above right)</a:t>
            </a:r>
          </a:p>
          <a:p>
            <a:pPr algn="l" defTabSz="1828800" hangingPunct="1"/>
            <a:endParaRPr lang="en-US" sz="2400" b="1" i="1" kern="12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defTabSz="1828800" hangingPunct="1"/>
            <a:r>
              <a:rPr lang="en-US" sz="2400" b="1" i="1" kern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VitReal User Interface (below)</a:t>
            </a:r>
            <a:endParaRPr lang="en-US" sz="2400" kern="1200" dirty="0">
              <a:latin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44EC79-A83D-4410-48DC-6D943FDF2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2631" y="7706845"/>
            <a:ext cx="6978408" cy="507733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00E22E2-4019-6EE4-0379-39E8A585FAC3}"/>
              </a:ext>
            </a:extLst>
          </p:cNvPr>
          <p:cNvCxnSpPr/>
          <p:nvPr/>
        </p:nvCxnSpPr>
        <p:spPr>
          <a:xfrm>
            <a:off x="11944350" y="4436269"/>
            <a:ext cx="0" cy="4843462"/>
          </a:xfrm>
          <a:prstGeom prst="straightConnector1">
            <a:avLst/>
          </a:prstGeom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05134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31F66-75DC-BA47-E15D-D32DAEEE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CF37AE-A18D-A507-0C8A-0FAE91234AC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harpenSoften amount="25000"/>
                    </a14:imgEffect>
                    <a14:imgEffect>
                      <a14:colorTemperature colorTemp="64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24384000" cy="12893675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C254CB-8BB1-C3F4-DBC6-BCC481E52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Obstacles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32B7B3-A496-A838-42C7-568CF18A341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7825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5719C672-856D-4617-A693-8FE15749A9B7}" type="datetime3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B179D-09B2-F5D4-8223-975FEDEE4CE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499763" y="13258800"/>
            <a:ext cx="884237" cy="457200"/>
          </a:xfrm>
          <a:prstGeom prst="rect">
            <a:avLst/>
          </a:prstGeom>
        </p:spPr>
        <p:txBody>
          <a:bodyPr/>
          <a:lstStyle/>
          <a:p>
            <a:pPr defTabSz="1828800" hangingPunct="1"/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1828800" hangingPunct="1"/>
              <a:t>7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641811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913EA-B5F7-097D-48DA-AA5FE6C18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B065624-00DE-4CD9-64AD-09A7F8026469}"/>
              </a:ext>
            </a:extLst>
          </p:cNvPr>
          <p:cNvGrpSpPr/>
          <p:nvPr/>
        </p:nvGrpSpPr>
        <p:grpSpPr>
          <a:xfrm>
            <a:off x="5484692" y="2505456"/>
            <a:ext cx="12949612" cy="10442448"/>
            <a:chOff x="5016618" y="1038104"/>
            <a:chExt cx="6644952" cy="556518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7C127A-46DB-67AD-D79D-5EADA5866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16618" y="1038104"/>
              <a:ext cx="6644952" cy="5565187"/>
            </a:xfrm>
            <a:prstGeom prst="rect">
              <a:avLst/>
            </a:prstGeom>
          </p:spPr>
        </p:pic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1B383E-2CFD-77E7-6536-7792659DE58A}"/>
                </a:ext>
              </a:extLst>
            </p:cNvPr>
            <p:cNvSpPr>
              <a:spLocks/>
            </p:cNvSpPr>
            <p:nvPr/>
          </p:nvSpPr>
          <p:spPr>
            <a:xfrm>
              <a:off x="5451881" y="1513452"/>
              <a:ext cx="5481562" cy="4378675"/>
            </a:xfrm>
            <a:custGeom>
              <a:avLst/>
              <a:gdLst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499160 w 5481562"/>
                <a:gd name="connsiteY103" fmla="*/ 3149382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78376 w 5481562"/>
                <a:gd name="connsiteY3" fmla="*/ 3982031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1999571 w 5481562"/>
                <a:gd name="connsiteY113" fmla="*/ 3918447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1969293 w 5481562"/>
                <a:gd name="connsiteY114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1969293 w 5481562"/>
                <a:gd name="connsiteY115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4431 w 5481562"/>
                <a:gd name="connsiteY3" fmla="*/ 399111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2163072 w 5481562"/>
                <a:gd name="connsiteY3" fmla="*/ 4018365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1969293 w 5481562"/>
                <a:gd name="connsiteY116" fmla="*/ 3988087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848179 w 5481562"/>
                <a:gd name="connsiteY3" fmla="*/ 4069838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114628 w 5481562"/>
                <a:gd name="connsiteY113" fmla="*/ 3912392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272074 w 5481562"/>
                <a:gd name="connsiteY115" fmla="*/ 4106172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2323547 w 5481562"/>
                <a:gd name="connsiteY114" fmla="*/ 4175812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38933 w 5481562"/>
                <a:gd name="connsiteY113" fmla="*/ 3948726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611189 w 5481562"/>
                <a:gd name="connsiteY115" fmla="*/ 4236368 h 4378675"/>
                <a:gd name="connsiteX116" fmla="*/ 2484022 w 5481562"/>
                <a:gd name="connsiteY116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115" fmla="*/ 2484022 w 5481562"/>
                <a:gd name="connsiteY115" fmla="*/ 4066810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57182 w 5481562"/>
                <a:gd name="connsiteY114" fmla="*/ 3966893 h 4378675"/>
                <a:gd name="connsiteX0" fmla="*/ 2181240 w 5481562"/>
                <a:gd name="connsiteY0" fmla="*/ 4378675 h 4378675"/>
                <a:gd name="connsiteX1" fmla="*/ 2084349 w 5481562"/>
                <a:gd name="connsiteY1" fmla="*/ 4166728 h 4378675"/>
                <a:gd name="connsiteX2" fmla="*/ 2011682 w 5481562"/>
                <a:gd name="connsiteY2" fmla="*/ 4042588 h 4378675"/>
                <a:gd name="connsiteX3" fmla="*/ 1987458 w 5481562"/>
                <a:gd name="connsiteY3" fmla="*/ 4003226 h 4378675"/>
                <a:gd name="connsiteX4" fmla="*/ 1951126 w 5481562"/>
                <a:gd name="connsiteY4" fmla="*/ 3948725 h 4378675"/>
                <a:gd name="connsiteX5" fmla="*/ 1929931 w 5481562"/>
                <a:gd name="connsiteY5" fmla="*/ 3870002 h 4378675"/>
                <a:gd name="connsiteX6" fmla="*/ 1893597 w 5481562"/>
                <a:gd name="connsiteY6" fmla="*/ 3960837 h 4378675"/>
                <a:gd name="connsiteX7" fmla="*/ 1842124 w 5481562"/>
                <a:gd name="connsiteY7" fmla="*/ 3963865 h 4378675"/>
                <a:gd name="connsiteX8" fmla="*/ 1796707 w 5481562"/>
                <a:gd name="connsiteY8" fmla="*/ 3963865 h 4378675"/>
                <a:gd name="connsiteX9" fmla="*/ 1711928 w 5481562"/>
                <a:gd name="connsiteY9" fmla="*/ 3954781 h 4378675"/>
                <a:gd name="connsiteX10" fmla="*/ 1648344 w 5481562"/>
                <a:gd name="connsiteY10" fmla="*/ 3933586 h 4378675"/>
                <a:gd name="connsiteX11" fmla="*/ 1587788 w 5481562"/>
                <a:gd name="connsiteY11" fmla="*/ 3927531 h 4378675"/>
                <a:gd name="connsiteX12" fmla="*/ 1524204 w 5481562"/>
                <a:gd name="connsiteY12" fmla="*/ 3945698 h 4378675"/>
                <a:gd name="connsiteX13" fmla="*/ 1460620 w 5481562"/>
                <a:gd name="connsiteY13" fmla="*/ 3957809 h 4378675"/>
                <a:gd name="connsiteX14" fmla="*/ 1409147 w 5481562"/>
                <a:gd name="connsiteY14" fmla="*/ 3985059 h 4378675"/>
                <a:gd name="connsiteX15" fmla="*/ 1318312 w 5481562"/>
                <a:gd name="connsiteY15" fmla="*/ 4045616 h 4378675"/>
                <a:gd name="connsiteX16" fmla="*/ 1269867 w 5481562"/>
                <a:gd name="connsiteY16" fmla="*/ 4063782 h 4378675"/>
                <a:gd name="connsiteX17" fmla="*/ 1191144 w 5481562"/>
                <a:gd name="connsiteY17" fmla="*/ 4066810 h 4378675"/>
                <a:gd name="connsiteX18" fmla="*/ 1145727 w 5481562"/>
                <a:gd name="connsiteY18" fmla="*/ 3975976 h 4378675"/>
                <a:gd name="connsiteX19" fmla="*/ 1118477 w 5481562"/>
                <a:gd name="connsiteY19" fmla="*/ 3921475 h 4378675"/>
                <a:gd name="connsiteX20" fmla="*/ 1079115 w 5481562"/>
                <a:gd name="connsiteY20" fmla="*/ 3915420 h 4378675"/>
                <a:gd name="connsiteX21" fmla="*/ 1063976 w 5481562"/>
                <a:gd name="connsiteY21" fmla="*/ 3839724 h 4378675"/>
                <a:gd name="connsiteX22" fmla="*/ 1033698 w 5481562"/>
                <a:gd name="connsiteY22" fmla="*/ 3761001 h 4378675"/>
                <a:gd name="connsiteX23" fmla="*/ 1027642 w 5481562"/>
                <a:gd name="connsiteY23" fmla="*/ 3709528 h 4378675"/>
                <a:gd name="connsiteX24" fmla="*/ 1009475 w 5481562"/>
                <a:gd name="connsiteY24" fmla="*/ 3639888 h 4378675"/>
                <a:gd name="connsiteX25" fmla="*/ 1009475 w 5481562"/>
                <a:gd name="connsiteY25" fmla="*/ 3603555 h 4378675"/>
                <a:gd name="connsiteX26" fmla="*/ 1006447 w 5481562"/>
                <a:gd name="connsiteY26" fmla="*/ 3564193 h 4378675"/>
                <a:gd name="connsiteX27" fmla="*/ 985253 w 5481562"/>
                <a:gd name="connsiteY27" fmla="*/ 3530887 h 4378675"/>
                <a:gd name="connsiteX28" fmla="*/ 936808 w 5481562"/>
                <a:gd name="connsiteY28" fmla="*/ 3512720 h 4378675"/>
                <a:gd name="connsiteX29" fmla="*/ 839918 w 5481562"/>
                <a:gd name="connsiteY29" fmla="*/ 3524831 h 4378675"/>
                <a:gd name="connsiteX30" fmla="*/ 776334 w 5481562"/>
                <a:gd name="connsiteY30" fmla="*/ 3530887 h 4378675"/>
                <a:gd name="connsiteX31" fmla="*/ 694583 w 5481562"/>
                <a:gd name="connsiteY31" fmla="*/ 3549054 h 4378675"/>
                <a:gd name="connsiteX32" fmla="*/ 664304 w 5481562"/>
                <a:gd name="connsiteY32" fmla="*/ 3573276 h 4378675"/>
                <a:gd name="connsiteX33" fmla="*/ 618887 w 5481562"/>
                <a:gd name="connsiteY33" fmla="*/ 3600527 h 4378675"/>
                <a:gd name="connsiteX34" fmla="*/ 579526 w 5481562"/>
                <a:gd name="connsiteY34" fmla="*/ 3658055 h 4378675"/>
                <a:gd name="connsiteX35" fmla="*/ 521997 w 5481562"/>
                <a:gd name="connsiteY35" fmla="*/ 3700445 h 4378675"/>
                <a:gd name="connsiteX36" fmla="*/ 464469 w 5481562"/>
                <a:gd name="connsiteY36" fmla="*/ 3779168 h 4378675"/>
                <a:gd name="connsiteX37" fmla="*/ 428135 w 5481562"/>
                <a:gd name="connsiteY37" fmla="*/ 3803390 h 4378675"/>
                <a:gd name="connsiteX38" fmla="*/ 391801 w 5481562"/>
                <a:gd name="connsiteY38" fmla="*/ 3866974 h 4378675"/>
                <a:gd name="connsiteX39" fmla="*/ 340328 w 5481562"/>
                <a:gd name="connsiteY39" fmla="*/ 3863947 h 4378675"/>
                <a:gd name="connsiteX40" fmla="*/ 110214 w 5481562"/>
                <a:gd name="connsiteY40" fmla="*/ 2746683 h 4378675"/>
                <a:gd name="connsiteX41" fmla="*/ 4241 w 5481562"/>
                <a:gd name="connsiteY41" fmla="*/ 2328845 h 4378675"/>
                <a:gd name="connsiteX42" fmla="*/ 28463 w 5481562"/>
                <a:gd name="connsiteY42" fmla="*/ 2256177 h 4378675"/>
                <a:gd name="connsiteX43" fmla="*/ 98103 w 5481562"/>
                <a:gd name="connsiteY43" fmla="*/ 2210760 h 4378675"/>
                <a:gd name="connsiteX44" fmla="*/ 216188 w 5481562"/>
                <a:gd name="connsiteY44" fmla="*/ 2216816 h 4378675"/>
                <a:gd name="connsiteX45" fmla="*/ 337300 w 5481562"/>
                <a:gd name="connsiteY45" fmla="*/ 2225899 h 4378675"/>
                <a:gd name="connsiteX46" fmla="*/ 479608 w 5481562"/>
                <a:gd name="connsiteY46" fmla="*/ 2234982 h 4378675"/>
                <a:gd name="connsiteX47" fmla="*/ 506858 w 5481562"/>
                <a:gd name="connsiteY47" fmla="*/ 2180482 h 4378675"/>
                <a:gd name="connsiteX48" fmla="*/ 552275 w 5481562"/>
                <a:gd name="connsiteY48" fmla="*/ 1914034 h 4378675"/>
                <a:gd name="connsiteX49" fmla="*/ 597693 w 5481562"/>
                <a:gd name="connsiteY49" fmla="*/ 1723282 h 4378675"/>
                <a:gd name="connsiteX50" fmla="*/ 603748 w 5481562"/>
                <a:gd name="connsiteY50" fmla="*/ 1417473 h 4378675"/>
                <a:gd name="connsiteX51" fmla="*/ 649165 w 5481562"/>
                <a:gd name="connsiteY51" fmla="*/ 1372055 h 4378675"/>
                <a:gd name="connsiteX52" fmla="*/ 733944 w 5481562"/>
                <a:gd name="connsiteY52" fmla="*/ 1293332 h 4378675"/>
                <a:gd name="connsiteX53" fmla="*/ 1163894 w 5481562"/>
                <a:gd name="connsiteY53" fmla="*/ 1169192 h 4378675"/>
                <a:gd name="connsiteX54" fmla="*/ 1236561 w 5481562"/>
                <a:gd name="connsiteY54" fmla="*/ 1163136 h 4378675"/>
                <a:gd name="connsiteX55" fmla="*/ 1397036 w 5481562"/>
                <a:gd name="connsiteY55" fmla="*/ 1157080 h 4378675"/>
                <a:gd name="connsiteX56" fmla="*/ 1545398 w 5481562"/>
                <a:gd name="connsiteY56" fmla="*/ 993578 h 4378675"/>
                <a:gd name="connsiteX57" fmla="*/ 1581732 w 5481562"/>
                <a:gd name="connsiteY57" fmla="*/ 887605 h 4378675"/>
                <a:gd name="connsiteX58" fmla="*/ 1615038 w 5481562"/>
                <a:gd name="connsiteY58" fmla="*/ 851271 h 4378675"/>
                <a:gd name="connsiteX59" fmla="*/ 1817902 w 5481562"/>
                <a:gd name="connsiteY59" fmla="*/ 969356 h 4378675"/>
                <a:gd name="connsiteX60" fmla="*/ 1911764 w 5481562"/>
                <a:gd name="connsiteY60" fmla="*/ 1038996 h 4378675"/>
                <a:gd name="connsiteX61" fmla="*/ 1969293 w 5481562"/>
                <a:gd name="connsiteY61" fmla="*/ 1087441 h 4378675"/>
                <a:gd name="connsiteX62" fmla="*/ 1981404 w 5481562"/>
                <a:gd name="connsiteY62" fmla="*/ 1114691 h 4378675"/>
                <a:gd name="connsiteX63" fmla="*/ 1960209 w 5481562"/>
                <a:gd name="connsiteY63" fmla="*/ 1157080 h 4378675"/>
                <a:gd name="connsiteX64" fmla="*/ 1920847 w 5481562"/>
                <a:gd name="connsiteY64" fmla="*/ 1208553 h 4378675"/>
                <a:gd name="connsiteX65" fmla="*/ 1863319 w 5481562"/>
                <a:gd name="connsiteY65" fmla="*/ 1250943 h 4378675"/>
                <a:gd name="connsiteX66" fmla="*/ 1823957 w 5481562"/>
                <a:gd name="connsiteY66" fmla="*/ 1299388 h 4378675"/>
                <a:gd name="connsiteX67" fmla="*/ 1808818 w 5481562"/>
                <a:gd name="connsiteY67" fmla="*/ 1341777 h 4378675"/>
                <a:gd name="connsiteX68" fmla="*/ 1757345 w 5481562"/>
                <a:gd name="connsiteY68" fmla="*/ 1390222 h 4378675"/>
                <a:gd name="connsiteX69" fmla="*/ 1651372 w 5481562"/>
                <a:gd name="connsiteY69" fmla="*/ 1435639 h 4378675"/>
                <a:gd name="connsiteX70" fmla="*/ 1618066 w 5481562"/>
                <a:gd name="connsiteY70" fmla="*/ 1541613 h 4378675"/>
                <a:gd name="connsiteX71" fmla="*/ 1608983 w 5481562"/>
                <a:gd name="connsiteY71" fmla="*/ 1602169 h 4378675"/>
                <a:gd name="connsiteX72" fmla="*/ 1584760 w 5481562"/>
                <a:gd name="connsiteY72" fmla="*/ 1705115 h 4378675"/>
                <a:gd name="connsiteX73" fmla="*/ 1575677 w 5481562"/>
                <a:gd name="connsiteY73" fmla="*/ 1780810 h 4378675"/>
                <a:gd name="connsiteX74" fmla="*/ 1554482 w 5481562"/>
                <a:gd name="connsiteY74" fmla="*/ 1832283 h 4378675"/>
                <a:gd name="connsiteX75" fmla="*/ 1524204 w 5481562"/>
                <a:gd name="connsiteY75" fmla="*/ 1853478 h 4378675"/>
                <a:gd name="connsiteX76" fmla="*/ 1515120 w 5481562"/>
                <a:gd name="connsiteY76" fmla="*/ 1995785 h 4378675"/>
                <a:gd name="connsiteX77" fmla="*/ 1515120 w 5481562"/>
                <a:gd name="connsiteY77" fmla="*/ 2074508 h 4378675"/>
                <a:gd name="connsiteX78" fmla="*/ 1527232 w 5481562"/>
                <a:gd name="connsiteY78" fmla="*/ 2171398 h 4378675"/>
                <a:gd name="connsiteX79" fmla="*/ 1560538 w 5481562"/>
                <a:gd name="connsiteY79" fmla="*/ 2244066 h 4378675"/>
                <a:gd name="connsiteX80" fmla="*/ 1621094 w 5481562"/>
                <a:gd name="connsiteY80" fmla="*/ 2286455 h 4378675"/>
                <a:gd name="connsiteX81" fmla="*/ 1721012 w 5481562"/>
                <a:gd name="connsiteY81" fmla="*/ 2483263 h 4378675"/>
                <a:gd name="connsiteX82" fmla="*/ 1724040 w 5481562"/>
                <a:gd name="connsiteY82" fmla="*/ 2510514 h 4378675"/>
                <a:gd name="connsiteX83" fmla="*/ 1975348 w 5481562"/>
                <a:gd name="connsiteY83" fmla="*/ 2319761 h 4378675"/>
                <a:gd name="connsiteX84" fmla="*/ 2175184 w 5481562"/>
                <a:gd name="connsiteY84" fmla="*/ 2141120 h 4378675"/>
                <a:gd name="connsiteX85" fmla="*/ 2471910 w 5481562"/>
                <a:gd name="connsiteY85" fmla="*/ 1962479 h 4378675"/>
                <a:gd name="connsiteX86" fmla="*/ 2653579 w 5481562"/>
                <a:gd name="connsiteY86" fmla="*/ 1838339 h 4378675"/>
                <a:gd name="connsiteX87" fmla="*/ 2862498 w 5481562"/>
                <a:gd name="connsiteY87" fmla="*/ 1683920 h 4378675"/>
                <a:gd name="connsiteX88" fmla="*/ 2965444 w 5481562"/>
                <a:gd name="connsiteY88" fmla="*/ 1696031 h 4378675"/>
                <a:gd name="connsiteX89" fmla="*/ 3044167 w 5481562"/>
                <a:gd name="connsiteY89" fmla="*/ 1732365 h 4378675"/>
                <a:gd name="connsiteX90" fmla="*/ 3101695 w 5481562"/>
                <a:gd name="connsiteY90" fmla="*/ 1732365 h 4378675"/>
                <a:gd name="connsiteX91" fmla="*/ 3346948 w 5481562"/>
                <a:gd name="connsiteY91" fmla="*/ 1550696 h 4378675"/>
                <a:gd name="connsiteX92" fmla="*/ 4273459 w 5481562"/>
                <a:gd name="connsiteY92" fmla="*/ 860355 h 4378675"/>
                <a:gd name="connsiteX93" fmla="*/ 4527796 w 5481562"/>
                <a:gd name="connsiteY93" fmla="*/ 675658 h 4378675"/>
                <a:gd name="connsiteX94" fmla="*/ 4897189 w 5481562"/>
                <a:gd name="connsiteY94" fmla="*/ 397099 h 4378675"/>
                <a:gd name="connsiteX95" fmla="*/ 5308972 w 5481562"/>
                <a:gd name="connsiteY95" fmla="*/ 79178 h 4378675"/>
                <a:gd name="connsiteX96" fmla="*/ 5421001 w 5481562"/>
                <a:gd name="connsiteY96" fmla="*/ 455 h 4378675"/>
                <a:gd name="connsiteX97" fmla="*/ 5481557 w 5481562"/>
                <a:gd name="connsiteY97" fmla="*/ 100373 h 4378675"/>
                <a:gd name="connsiteX98" fmla="*/ 5417973 w 5481562"/>
                <a:gd name="connsiteY98" fmla="*/ 391043 h 4378675"/>
                <a:gd name="connsiteX99" fmla="*/ 5154553 w 5481562"/>
                <a:gd name="connsiteY99" fmla="*/ 1426556 h 4378675"/>
                <a:gd name="connsiteX100" fmla="*/ 4815438 w 5481562"/>
                <a:gd name="connsiteY100" fmla="*/ 1562808 h 4378675"/>
                <a:gd name="connsiteX101" fmla="*/ 4618630 w 5481562"/>
                <a:gd name="connsiteY101" fmla="*/ 1674837 h 4378675"/>
                <a:gd name="connsiteX102" fmla="*/ 4209875 w 5481562"/>
                <a:gd name="connsiteY102" fmla="*/ 1968535 h 4378675"/>
                <a:gd name="connsiteX103" fmla="*/ 2735329 w 5481562"/>
                <a:gd name="connsiteY103" fmla="*/ 2973769 h 4378675"/>
                <a:gd name="connsiteX104" fmla="*/ 2508244 w 5481562"/>
                <a:gd name="connsiteY104" fmla="*/ 3255356 h 4378675"/>
                <a:gd name="connsiteX105" fmla="*/ 2556689 w 5481562"/>
                <a:gd name="connsiteY105" fmla="*/ 3455192 h 4378675"/>
                <a:gd name="connsiteX106" fmla="*/ 2541549 w 5481562"/>
                <a:gd name="connsiteY106" fmla="*/ 3567221 h 4378675"/>
                <a:gd name="connsiteX107" fmla="*/ 2480993 w 5481562"/>
                <a:gd name="connsiteY107" fmla="*/ 3618694 h 4378675"/>
                <a:gd name="connsiteX108" fmla="*/ 2423465 w 5481562"/>
                <a:gd name="connsiteY108" fmla="*/ 3600527 h 4378675"/>
                <a:gd name="connsiteX109" fmla="*/ 2359881 w 5481562"/>
                <a:gd name="connsiteY109" fmla="*/ 3648972 h 4378675"/>
                <a:gd name="connsiteX110" fmla="*/ 2275102 w 5481562"/>
                <a:gd name="connsiteY110" fmla="*/ 3712556 h 4378675"/>
                <a:gd name="connsiteX111" fmla="*/ 2205462 w 5481562"/>
                <a:gd name="connsiteY111" fmla="*/ 3757973 h 4378675"/>
                <a:gd name="connsiteX112" fmla="*/ 2081322 w 5481562"/>
                <a:gd name="connsiteY112" fmla="*/ 3851835 h 4378675"/>
                <a:gd name="connsiteX113" fmla="*/ 2020766 w 5481562"/>
                <a:gd name="connsiteY113" fmla="*/ 3915420 h 4378675"/>
                <a:gd name="connsiteX114" fmla="*/ 1972321 w 5481562"/>
                <a:gd name="connsiteY114" fmla="*/ 3957810 h 437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5481562" h="4378675">
                  <a:moveTo>
                    <a:pt x="2181240" y="4378675"/>
                  </a:moveTo>
                  <a:cubicBezTo>
                    <a:pt x="2146924" y="4300708"/>
                    <a:pt x="2112609" y="4222742"/>
                    <a:pt x="2084349" y="4166728"/>
                  </a:cubicBezTo>
                  <a:cubicBezTo>
                    <a:pt x="2056089" y="4110714"/>
                    <a:pt x="2027831" y="4069838"/>
                    <a:pt x="2011682" y="4042588"/>
                  </a:cubicBezTo>
                  <a:cubicBezTo>
                    <a:pt x="1995533" y="4015338"/>
                    <a:pt x="1997551" y="4018870"/>
                    <a:pt x="1987458" y="4003226"/>
                  </a:cubicBezTo>
                  <a:cubicBezTo>
                    <a:pt x="1977365" y="3987582"/>
                    <a:pt x="1960714" y="3970929"/>
                    <a:pt x="1951126" y="3948725"/>
                  </a:cubicBezTo>
                  <a:cubicBezTo>
                    <a:pt x="1941538" y="3926521"/>
                    <a:pt x="1939519" y="3867983"/>
                    <a:pt x="1929931" y="3870002"/>
                  </a:cubicBezTo>
                  <a:cubicBezTo>
                    <a:pt x="1920343" y="3872021"/>
                    <a:pt x="1908231" y="3945193"/>
                    <a:pt x="1893597" y="3960837"/>
                  </a:cubicBezTo>
                  <a:cubicBezTo>
                    <a:pt x="1878962" y="3976481"/>
                    <a:pt x="1858272" y="3963360"/>
                    <a:pt x="1842124" y="3963865"/>
                  </a:cubicBezTo>
                  <a:cubicBezTo>
                    <a:pt x="1825976" y="3964370"/>
                    <a:pt x="1818406" y="3965379"/>
                    <a:pt x="1796707" y="3963865"/>
                  </a:cubicBezTo>
                  <a:cubicBezTo>
                    <a:pt x="1775008" y="3962351"/>
                    <a:pt x="1736655" y="3959828"/>
                    <a:pt x="1711928" y="3954781"/>
                  </a:cubicBezTo>
                  <a:cubicBezTo>
                    <a:pt x="1687201" y="3949734"/>
                    <a:pt x="1669034" y="3938128"/>
                    <a:pt x="1648344" y="3933586"/>
                  </a:cubicBezTo>
                  <a:cubicBezTo>
                    <a:pt x="1627654" y="3929044"/>
                    <a:pt x="1608478" y="3925512"/>
                    <a:pt x="1587788" y="3927531"/>
                  </a:cubicBezTo>
                  <a:cubicBezTo>
                    <a:pt x="1567098" y="3929550"/>
                    <a:pt x="1545399" y="3940652"/>
                    <a:pt x="1524204" y="3945698"/>
                  </a:cubicBezTo>
                  <a:cubicBezTo>
                    <a:pt x="1503009" y="3950744"/>
                    <a:pt x="1479796" y="3951249"/>
                    <a:pt x="1460620" y="3957809"/>
                  </a:cubicBezTo>
                  <a:cubicBezTo>
                    <a:pt x="1441444" y="3964369"/>
                    <a:pt x="1432865" y="3970425"/>
                    <a:pt x="1409147" y="3985059"/>
                  </a:cubicBezTo>
                  <a:cubicBezTo>
                    <a:pt x="1385429" y="3999693"/>
                    <a:pt x="1341525" y="4032496"/>
                    <a:pt x="1318312" y="4045616"/>
                  </a:cubicBezTo>
                  <a:cubicBezTo>
                    <a:pt x="1295099" y="4058736"/>
                    <a:pt x="1291062" y="4060250"/>
                    <a:pt x="1269867" y="4063782"/>
                  </a:cubicBezTo>
                  <a:cubicBezTo>
                    <a:pt x="1248672" y="4067314"/>
                    <a:pt x="1211834" y="4081444"/>
                    <a:pt x="1191144" y="4066810"/>
                  </a:cubicBezTo>
                  <a:cubicBezTo>
                    <a:pt x="1170454" y="4052176"/>
                    <a:pt x="1145727" y="3975976"/>
                    <a:pt x="1145727" y="3975976"/>
                  </a:cubicBezTo>
                  <a:cubicBezTo>
                    <a:pt x="1133616" y="3951753"/>
                    <a:pt x="1129579" y="3931568"/>
                    <a:pt x="1118477" y="3921475"/>
                  </a:cubicBezTo>
                  <a:cubicBezTo>
                    <a:pt x="1107375" y="3911382"/>
                    <a:pt x="1088198" y="3929045"/>
                    <a:pt x="1079115" y="3915420"/>
                  </a:cubicBezTo>
                  <a:cubicBezTo>
                    <a:pt x="1070032" y="3901795"/>
                    <a:pt x="1071545" y="3865460"/>
                    <a:pt x="1063976" y="3839724"/>
                  </a:cubicBezTo>
                  <a:cubicBezTo>
                    <a:pt x="1056407" y="3813988"/>
                    <a:pt x="1039754" y="3782700"/>
                    <a:pt x="1033698" y="3761001"/>
                  </a:cubicBezTo>
                  <a:cubicBezTo>
                    <a:pt x="1027642" y="3739302"/>
                    <a:pt x="1031679" y="3729713"/>
                    <a:pt x="1027642" y="3709528"/>
                  </a:cubicBezTo>
                  <a:cubicBezTo>
                    <a:pt x="1023605" y="3689342"/>
                    <a:pt x="1012503" y="3657550"/>
                    <a:pt x="1009475" y="3639888"/>
                  </a:cubicBezTo>
                  <a:cubicBezTo>
                    <a:pt x="1006447" y="3622226"/>
                    <a:pt x="1009980" y="3616171"/>
                    <a:pt x="1009475" y="3603555"/>
                  </a:cubicBezTo>
                  <a:cubicBezTo>
                    <a:pt x="1008970" y="3590939"/>
                    <a:pt x="1010484" y="3576304"/>
                    <a:pt x="1006447" y="3564193"/>
                  </a:cubicBezTo>
                  <a:cubicBezTo>
                    <a:pt x="1002410" y="3552082"/>
                    <a:pt x="996859" y="3539466"/>
                    <a:pt x="985253" y="3530887"/>
                  </a:cubicBezTo>
                  <a:cubicBezTo>
                    <a:pt x="973647" y="3522308"/>
                    <a:pt x="961030" y="3513729"/>
                    <a:pt x="936808" y="3512720"/>
                  </a:cubicBezTo>
                  <a:cubicBezTo>
                    <a:pt x="912586" y="3511711"/>
                    <a:pt x="866664" y="3521803"/>
                    <a:pt x="839918" y="3524831"/>
                  </a:cubicBezTo>
                  <a:cubicBezTo>
                    <a:pt x="813172" y="3527859"/>
                    <a:pt x="800557" y="3526850"/>
                    <a:pt x="776334" y="3530887"/>
                  </a:cubicBezTo>
                  <a:cubicBezTo>
                    <a:pt x="752111" y="3534924"/>
                    <a:pt x="713255" y="3541989"/>
                    <a:pt x="694583" y="3549054"/>
                  </a:cubicBezTo>
                  <a:cubicBezTo>
                    <a:pt x="675911" y="3556119"/>
                    <a:pt x="676920" y="3564697"/>
                    <a:pt x="664304" y="3573276"/>
                  </a:cubicBezTo>
                  <a:cubicBezTo>
                    <a:pt x="651688" y="3581855"/>
                    <a:pt x="633017" y="3586397"/>
                    <a:pt x="618887" y="3600527"/>
                  </a:cubicBezTo>
                  <a:cubicBezTo>
                    <a:pt x="604757" y="3614657"/>
                    <a:pt x="595674" y="3641402"/>
                    <a:pt x="579526" y="3658055"/>
                  </a:cubicBezTo>
                  <a:cubicBezTo>
                    <a:pt x="563378" y="3674708"/>
                    <a:pt x="541173" y="3680259"/>
                    <a:pt x="521997" y="3700445"/>
                  </a:cubicBezTo>
                  <a:cubicBezTo>
                    <a:pt x="502821" y="3720630"/>
                    <a:pt x="480113" y="3762011"/>
                    <a:pt x="464469" y="3779168"/>
                  </a:cubicBezTo>
                  <a:cubicBezTo>
                    <a:pt x="448825" y="3796325"/>
                    <a:pt x="440246" y="3788756"/>
                    <a:pt x="428135" y="3803390"/>
                  </a:cubicBezTo>
                  <a:cubicBezTo>
                    <a:pt x="416024" y="3818024"/>
                    <a:pt x="406435" y="3856881"/>
                    <a:pt x="391801" y="3866974"/>
                  </a:cubicBezTo>
                  <a:cubicBezTo>
                    <a:pt x="377166" y="3877067"/>
                    <a:pt x="387259" y="4050662"/>
                    <a:pt x="340328" y="3863947"/>
                  </a:cubicBezTo>
                  <a:cubicBezTo>
                    <a:pt x="293397" y="3677232"/>
                    <a:pt x="166228" y="3002533"/>
                    <a:pt x="110214" y="2746683"/>
                  </a:cubicBezTo>
                  <a:cubicBezTo>
                    <a:pt x="54200" y="2490833"/>
                    <a:pt x="17866" y="2410596"/>
                    <a:pt x="4241" y="2328845"/>
                  </a:cubicBezTo>
                  <a:cubicBezTo>
                    <a:pt x="-9384" y="2247094"/>
                    <a:pt x="12819" y="2275858"/>
                    <a:pt x="28463" y="2256177"/>
                  </a:cubicBezTo>
                  <a:cubicBezTo>
                    <a:pt x="44107" y="2236496"/>
                    <a:pt x="66815" y="2217320"/>
                    <a:pt x="98103" y="2210760"/>
                  </a:cubicBezTo>
                  <a:cubicBezTo>
                    <a:pt x="129391" y="2204200"/>
                    <a:pt x="176322" y="2214293"/>
                    <a:pt x="216188" y="2216816"/>
                  </a:cubicBezTo>
                  <a:cubicBezTo>
                    <a:pt x="256054" y="2219339"/>
                    <a:pt x="337300" y="2225899"/>
                    <a:pt x="337300" y="2225899"/>
                  </a:cubicBezTo>
                  <a:cubicBezTo>
                    <a:pt x="381203" y="2228927"/>
                    <a:pt x="451348" y="2242551"/>
                    <a:pt x="479608" y="2234982"/>
                  </a:cubicBezTo>
                  <a:cubicBezTo>
                    <a:pt x="507868" y="2227412"/>
                    <a:pt x="494747" y="2233973"/>
                    <a:pt x="506858" y="2180482"/>
                  </a:cubicBezTo>
                  <a:cubicBezTo>
                    <a:pt x="518969" y="2126991"/>
                    <a:pt x="537136" y="1990234"/>
                    <a:pt x="552275" y="1914034"/>
                  </a:cubicBezTo>
                  <a:cubicBezTo>
                    <a:pt x="567414" y="1837834"/>
                    <a:pt x="589114" y="1806042"/>
                    <a:pt x="597693" y="1723282"/>
                  </a:cubicBezTo>
                  <a:cubicBezTo>
                    <a:pt x="606272" y="1640522"/>
                    <a:pt x="595169" y="1476011"/>
                    <a:pt x="603748" y="1417473"/>
                  </a:cubicBezTo>
                  <a:cubicBezTo>
                    <a:pt x="612327" y="1358935"/>
                    <a:pt x="649165" y="1372055"/>
                    <a:pt x="649165" y="1372055"/>
                  </a:cubicBezTo>
                  <a:cubicBezTo>
                    <a:pt x="670864" y="1351365"/>
                    <a:pt x="648156" y="1327142"/>
                    <a:pt x="733944" y="1293332"/>
                  </a:cubicBezTo>
                  <a:cubicBezTo>
                    <a:pt x="819732" y="1259521"/>
                    <a:pt x="1080125" y="1190891"/>
                    <a:pt x="1163894" y="1169192"/>
                  </a:cubicBezTo>
                  <a:cubicBezTo>
                    <a:pt x="1247663" y="1147493"/>
                    <a:pt x="1197704" y="1165155"/>
                    <a:pt x="1236561" y="1163136"/>
                  </a:cubicBezTo>
                  <a:cubicBezTo>
                    <a:pt x="1275418" y="1161117"/>
                    <a:pt x="1345563" y="1185340"/>
                    <a:pt x="1397036" y="1157080"/>
                  </a:cubicBezTo>
                  <a:cubicBezTo>
                    <a:pt x="1448509" y="1128820"/>
                    <a:pt x="1514615" y="1038491"/>
                    <a:pt x="1545398" y="993578"/>
                  </a:cubicBezTo>
                  <a:cubicBezTo>
                    <a:pt x="1576181" y="948665"/>
                    <a:pt x="1570125" y="911323"/>
                    <a:pt x="1581732" y="887605"/>
                  </a:cubicBezTo>
                  <a:cubicBezTo>
                    <a:pt x="1593339" y="863887"/>
                    <a:pt x="1575677" y="837646"/>
                    <a:pt x="1615038" y="851271"/>
                  </a:cubicBezTo>
                  <a:cubicBezTo>
                    <a:pt x="1654399" y="864896"/>
                    <a:pt x="1768448" y="938068"/>
                    <a:pt x="1817902" y="969356"/>
                  </a:cubicBezTo>
                  <a:cubicBezTo>
                    <a:pt x="1867356" y="1000643"/>
                    <a:pt x="1886532" y="1019315"/>
                    <a:pt x="1911764" y="1038996"/>
                  </a:cubicBezTo>
                  <a:cubicBezTo>
                    <a:pt x="1936996" y="1058677"/>
                    <a:pt x="1957686" y="1074825"/>
                    <a:pt x="1969293" y="1087441"/>
                  </a:cubicBezTo>
                  <a:cubicBezTo>
                    <a:pt x="1980900" y="1100057"/>
                    <a:pt x="1982918" y="1103085"/>
                    <a:pt x="1981404" y="1114691"/>
                  </a:cubicBezTo>
                  <a:cubicBezTo>
                    <a:pt x="1979890" y="1126297"/>
                    <a:pt x="1970302" y="1141436"/>
                    <a:pt x="1960209" y="1157080"/>
                  </a:cubicBezTo>
                  <a:cubicBezTo>
                    <a:pt x="1950116" y="1172724"/>
                    <a:pt x="1936995" y="1192909"/>
                    <a:pt x="1920847" y="1208553"/>
                  </a:cubicBezTo>
                  <a:cubicBezTo>
                    <a:pt x="1904699" y="1224197"/>
                    <a:pt x="1879467" y="1235804"/>
                    <a:pt x="1863319" y="1250943"/>
                  </a:cubicBezTo>
                  <a:cubicBezTo>
                    <a:pt x="1847171" y="1266082"/>
                    <a:pt x="1833041" y="1284249"/>
                    <a:pt x="1823957" y="1299388"/>
                  </a:cubicBezTo>
                  <a:cubicBezTo>
                    <a:pt x="1814873" y="1314527"/>
                    <a:pt x="1819920" y="1326638"/>
                    <a:pt x="1808818" y="1341777"/>
                  </a:cubicBezTo>
                  <a:cubicBezTo>
                    <a:pt x="1797716" y="1356916"/>
                    <a:pt x="1783586" y="1374578"/>
                    <a:pt x="1757345" y="1390222"/>
                  </a:cubicBezTo>
                  <a:cubicBezTo>
                    <a:pt x="1731104" y="1405866"/>
                    <a:pt x="1674585" y="1410407"/>
                    <a:pt x="1651372" y="1435639"/>
                  </a:cubicBezTo>
                  <a:cubicBezTo>
                    <a:pt x="1628159" y="1460871"/>
                    <a:pt x="1625131" y="1513858"/>
                    <a:pt x="1618066" y="1541613"/>
                  </a:cubicBezTo>
                  <a:cubicBezTo>
                    <a:pt x="1611001" y="1569368"/>
                    <a:pt x="1614534" y="1574919"/>
                    <a:pt x="1608983" y="1602169"/>
                  </a:cubicBezTo>
                  <a:cubicBezTo>
                    <a:pt x="1603432" y="1629419"/>
                    <a:pt x="1590311" y="1675341"/>
                    <a:pt x="1584760" y="1705115"/>
                  </a:cubicBezTo>
                  <a:cubicBezTo>
                    <a:pt x="1579209" y="1734889"/>
                    <a:pt x="1580723" y="1759615"/>
                    <a:pt x="1575677" y="1780810"/>
                  </a:cubicBezTo>
                  <a:cubicBezTo>
                    <a:pt x="1570631" y="1802005"/>
                    <a:pt x="1563061" y="1820172"/>
                    <a:pt x="1554482" y="1832283"/>
                  </a:cubicBezTo>
                  <a:cubicBezTo>
                    <a:pt x="1545903" y="1844394"/>
                    <a:pt x="1530764" y="1826228"/>
                    <a:pt x="1524204" y="1853478"/>
                  </a:cubicBezTo>
                  <a:cubicBezTo>
                    <a:pt x="1517644" y="1880728"/>
                    <a:pt x="1516634" y="1958947"/>
                    <a:pt x="1515120" y="1995785"/>
                  </a:cubicBezTo>
                  <a:cubicBezTo>
                    <a:pt x="1513606" y="2032623"/>
                    <a:pt x="1513101" y="2045239"/>
                    <a:pt x="1515120" y="2074508"/>
                  </a:cubicBezTo>
                  <a:cubicBezTo>
                    <a:pt x="1517139" y="2103777"/>
                    <a:pt x="1519662" y="2143138"/>
                    <a:pt x="1527232" y="2171398"/>
                  </a:cubicBezTo>
                  <a:cubicBezTo>
                    <a:pt x="1534802" y="2199658"/>
                    <a:pt x="1544894" y="2224890"/>
                    <a:pt x="1560538" y="2244066"/>
                  </a:cubicBezTo>
                  <a:cubicBezTo>
                    <a:pt x="1576182" y="2263242"/>
                    <a:pt x="1594348" y="2246589"/>
                    <a:pt x="1621094" y="2286455"/>
                  </a:cubicBezTo>
                  <a:cubicBezTo>
                    <a:pt x="1647840" y="2326321"/>
                    <a:pt x="1703854" y="2445920"/>
                    <a:pt x="1721012" y="2483263"/>
                  </a:cubicBezTo>
                  <a:cubicBezTo>
                    <a:pt x="1738170" y="2520606"/>
                    <a:pt x="1681651" y="2537764"/>
                    <a:pt x="1724040" y="2510514"/>
                  </a:cubicBezTo>
                  <a:cubicBezTo>
                    <a:pt x="1766429" y="2483264"/>
                    <a:pt x="1900157" y="2381327"/>
                    <a:pt x="1975348" y="2319761"/>
                  </a:cubicBezTo>
                  <a:cubicBezTo>
                    <a:pt x="2050539" y="2258195"/>
                    <a:pt x="2092424" y="2200667"/>
                    <a:pt x="2175184" y="2141120"/>
                  </a:cubicBezTo>
                  <a:cubicBezTo>
                    <a:pt x="2257944" y="2081573"/>
                    <a:pt x="2392178" y="2012942"/>
                    <a:pt x="2471910" y="1962479"/>
                  </a:cubicBezTo>
                  <a:cubicBezTo>
                    <a:pt x="2551643" y="1912015"/>
                    <a:pt x="2588481" y="1884765"/>
                    <a:pt x="2653579" y="1838339"/>
                  </a:cubicBezTo>
                  <a:cubicBezTo>
                    <a:pt x="2718677" y="1791912"/>
                    <a:pt x="2810521" y="1707638"/>
                    <a:pt x="2862498" y="1683920"/>
                  </a:cubicBezTo>
                  <a:cubicBezTo>
                    <a:pt x="2914475" y="1660202"/>
                    <a:pt x="2935166" y="1687957"/>
                    <a:pt x="2965444" y="1696031"/>
                  </a:cubicBezTo>
                  <a:cubicBezTo>
                    <a:pt x="2995722" y="1704105"/>
                    <a:pt x="3021459" y="1726309"/>
                    <a:pt x="3044167" y="1732365"/>
                  </a:cubicBezTo>
                  <a:cubicBezTo>
                    <a:pt x="3066876" y="1738421"/>
                    <a:pt x="3051232" y="1762643"/>
                    <a:pt x="3101695" y="1732365"/>
                  </a:cubicBezTo>
                  <a:cubicBezTo>
                    <a:pt x="3152158" y="1702087"/>
                    <a:pt x="3346948" y="1550696"/>
                    <a:pt x="3346948" y="1550696"/>
                  </a:cubicBezTo>
                  <a:lnTo>
                    <a:pt x="4273459" y="860355"/>
                  </a:lnTo>
                  <a:cubicBezTo>
                    <a:pt x="4470267" y="714515"/>
                    <a:pt x="4423841" y="752867"/>
                    <a:pt x="4527796" y="675658"/>
                  </a:cubicBezTo>
                  <a:cubicBezTo>
                    <a:pt x="4631751" y="598449"/>
                    <a:pt x="4897189" y="397099"/>
                    <a:pt x="4897189" y="397099"/>
                  </a:cubicBezTo>
                  <a:lnTo>
                    <a:pt x="5308972" y="79178"/>
                  </a:lnTo>
                  <a:cubicBezTo>
                    <a:pt x="5396274" y="13071"/>
                    <a:pt x="5392237" y="-3077"/>
                    <a:pt x="5421001" y="455"/>
                  </a:cubicBezTo>
                  <a:cubicBezTo>
                    <a:pt x="5449765" y="3987"/>
                    <a:pt x="5482062" y="35275"/>
                    <a:pt x="5481557" y="100373"/>
                  </a:cubicBezTo>
                  <a:cubicBezTo>
                    <a:pt x="5481052" y="165471"/>
                    <a:pt x="5472474" y="170013"/>
                    <a:pt x="5417973" y="391043"/>
                  </a:cubicBezTo>
                  <a:cubicBezTo>
                    <a:pt x="5363472" y="612073"/>
                    <a:pt x="5254975" y="1231262"/>
                    <a:pt x="5154553" y="1426556"/>
                  </a:cubicBezTo>
                  <a:cubicBezTo>
                    <a:pt x="5054131" y="1621850"/>
                    <a:pt x="4904758" y="1521428"/>
                    <a:pt x="4815438" y="1562808"/>
                  </a:cubicBezTo>
                  <a:cubicBezTo>
                    <a:pt x="4726118" y="1604188"/>
                    <a:pt x="4719557" y="1607216"/>
                    <a:pt x="4618630" y="1674837"/>
                  </a:cubicBezTo>
                  <a:cubicBezTo>
                    <a:pt x="4517703" y="1742458"/>
                    <a:pt x="4523758" y="1752046"/>
                    <a:pt x="4209875" y="1968535"/>
                  </a:cubicBezTo>
                  <a:cubicBezTo>
                    <a:pt x="3895992" y="2185024"/>
                    <a:pt x="3018934" y="2759299"/>
                    <a:pt x="2735329" y="2973769"/>
                  </a:cubicBezTo>
                  <a:cubicBezTo>
                    <a:pt x="2451724" y="3188239"/>
                    <a:pt x="2538017" y="3175119"/>
                    <a:pt x="2508244" y="3255356"/>
                  </a:cubicBezTo>
                  <a:cubicBezTo>
                    <a:pt x="2478471" y="3335593"/>
                    <a:pt x="2551138" y="3403214"/>
                    <a:pt x="2556689" y="3455192"/>
                  </a:cubicBezTo>
                  <a:cubicBezTo>
                    <a:pt x="2562240" y="3507169"/>
                    <a:pt x="2554165" y="3539971"/>
                    <a:pt x="2541549" y="3567221"/>
                  </a:cubicBezTo>
                  <a:cubicBezTo>
                    <a:pt x="2528933" y="3594471"/>
                    <a:pt x="2500674" y="3613143"/>
                    <a:pt x="2480993" y="3618694"/>
                  </a:cubicBezTo>
                  <a:cubicBezTo>
                    <a:pt x="2461312" y="3624245"/>
                    <a:pt x="2443650" y="3595481"/>
                    <a:pt x="2423465" y="3600527"/>
                  </a:cubicBezTo>
                  <a:cubicBezTo>
                    <a:pt x="2403280" y="3605573"/>
                    <a:pt x="2359881" y="3648972"/>
                    <a:pt x="2359881" y="3648972"/>
                  </a:cubicBezTo>
                  <a:cubicBezTo>
                    <a:pt x="2335154" y="3667643"/>
                    <a:pt x="2300839" y="3694389"/>
                    <a:pt x="2275102" y="3712556"/>
                  </a:cubicBezTo>
                  <a:cubicBezTo>
                    <a:pt x="2249366" y="3730723"/>
                    <a:pt x="2237759" y="3734760"/>
                    <a:pt x="2205462" y="3757973"/>
                  </a:cubicBezTo>
                  <a:cubicBezTo>
                    <a:pt x="2173165" y="3781186"/>
                    <a:pt x="2112105" y="3825594"/>
                    <a:pt x="2081322" y="3851835"/>
                  </a:cubicBezTo>
                  <a:cubicBezTo>
                    <a:pt x="2050539" y="3878076"/>
                    <a:pt x="2007141" y="3858396"/>
                    <a:pt x="2020766" y="3915420"/>
                  </a:cubicBezTo>
                  <a:cubicBezTo>
                    <a:pt x="1982918" y="3945194"/>
                    <a:pt x="1895112" y="3932578"/>
                    <a:pt x="1972321" y="3957810"/>
                  </a:cubicBezTo>
                </a:path>
              </a:pathLst>
            </a:custGeom>
            <a:noFill/>
            <a:ln w="28575">
              <a:solidFill>
                <a:srgbClr val="00B0F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774B1FA-DD34-906F-1FB6-99A21979FCAD}"/>
                </a:ext>
              </a:extLst>
            </p:cNvPr>
            <p:cNvSpPr>
              <a:spLocks/>
            </p:cNvSpPr>
            <p:nvPr/>
          </p:nvSpPr>
          <p:spPr>
            <a:xfrm>
              <a:off x="6030418" y="2653258"/>
              <a:ext cx="131163" cy="131163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B656310-26F7-0DD8-438F-CD9D3013749D}"/>
                </a:ext>
              </a:extLst>
            </p:cNvPr>
            <p:cNvSpPr>
              <a:spLocks/>
            </p:cNvSpPr>
            <p:nvPr/>
          </p:nvSpPr>
          <p:spPr>
            <a:xfrm>
              <a:off x="11009651" y="1382289"/>
              <a:ext cx="131163" cy="131163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4AFDE0C-04C7-A03B-7CEA-A216511EF16D}"/>
                </a:ext>
              </a:extLst>
            </p:cNvPr>
            <p:cNvSpPr>
              <a:spLocks/>
            </p:cNvSpPr>
            <p:nvPr/>
          </p:nvSpPr>
          <p:spPr>
            <a:xfrm>
              <a:off x="10536212" y="3022463"/>
              <a:ext cx="131163" cy="131163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F4FC25E-3806-3FAC-92D7-4674C429BB92}"/>
                </a:ext>
              </a:extLst>
            </p:cNvPr>
            <p:cNvSpPr>
              <a:spLocks/>
            </p:cNvSpPr>
            <p:nvPr/>
          </p:nvSpPr>
          <p:spPr>
            <a:xfrm>
              <a:off x="6682491" y="5640745"/>
              <a:ext cx="131163" cy="131163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72DA3F5-88B4-B86C-50E7-79EB73D9035C}"/>
                </a:ext>
              </a:extLst>
            </p:cNvPr>
            <p:cNvSpPr>
              <a:spLocks/>
            </p:cNvSpPr>
            <p:nvPr/>
          </p:nvSpPr>
          <p:spPr>
            <a:xfrm rot="15240000">
              <a:off x="7469579" y="5577370"/>
              <a:ext cx="193177" cy="256879"/>
            </a:xfrm>
            <a:prstGeom prst="rect">
              <a:avLst/>
            </a:prstGeom>
            <a:noFill/>
            <a:ln>
              <a:solidFill>
                <a:srgbClr val="FF00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46DFC4-DD08-F7F3-CCEC-5FF6EC498F10}"/>
                </a:ext>
              </a:extLst>
            </p:cNvPr>
            <p:cNvSpPr>
              <a:spLocks/>
            </p:cNvSpPr>
            <p:nvPr/>
          </p:nvSpPr>
          <p:spPr>
            <a:xfrm>
              <a:off x="7271301" y="5344548"/>
              <a:ext cx="190053" cy="127479"/>
            </a:xfrm>
            <a:prstGeom prst="rect">
              <a:avLst/>
            </a:prstGeom>
            <a:noFill/>
            <a:ln>
              <a:solidFill>
                <a:srgbClr val="FF00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3D07312-A2B7-2E06-6CDC-C91ABD799289}"/>
                </a:ext>
              </a:extLst>
            </p:cNvPr>
            <p:cNvSpPr>
              <a:spLocks/>
            </p:cNvSpPr>
            <p:nvPr/>
          </p:nvSpPr>
          <p:spPr>
            <a:xfrm>
              <a:off x="6383060" y="5092909"/>
              <a:ext cx="293074" cy="473148"/>
            </a:xfrm>
            <a:prstGeom prst="rect">
              <a:avLst/>
            </a:prstGeom>
            <a:noFill/>
            <a:ln>
              <a:solidFill>
                <a:srgbClr val="FF00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06BF8F5-B689-42A4-5249-AFF36434F679}"/>
                </a:ext>
              </a:extLst>
            </p:cNvPr>
            <p:cNvSpPr>
              <a:spLocks/>
            </p:cNvSpPr>
            <p:nvPr/>
          </p:nvSpPr>
          <p:spPr>
            <a:xfrm rot="20924666">
              <a:off x="5463339" y="3780398"/>
              <a:ext cx="293074" cy="1679175"/>
            </a:xfrm>
            <a:prstGeom prst="rect">
              <a:avLst/>
            </a:prstGeom>
            <a:noFill/>
            <a:ln>
              <a:solidFill>
                <a:srgbClr val="FF0000"/>
              </a:solidFill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  <p:sp>
          <p:nvSpPr>
            <p:cNvPr id="18" name="Left Brace 17">
              <a:extLst>
                <a:ext uri="{FF2B5EF4-FFF2-40B4-BE49-F238E27FC236}">
                  <a16:creationId xmlns:a16="http://schemas.microsoft.com/office/drawing/2014/main" id="{CBDF92C0-D503-2FF5-BED0-4EDEB503351D}"/>
                </a:ext>
              </a:extLst>
            </p:cNvPr>
            <p:cNvSpPr>
              <a:spLocks/>
            </p:cNvSpPr>
            <p:nvPr/>
          </p:nvSpPr>
          <p:spPr>
            <a:xfrm rot="17332720">
              <a:off x="5974772" y="2876377"/>
              <a:ext cx="140442" cy="318541"/>
            </a:xfrm>
            <a:prstGeom prst="leftBrace">
              <a:avLst/>
            </a:prstGeom>
            <a:ln w="12700" cap="flat">
              <a:solidFill>
                <a:srgbClr val="FF0000"/>
              </a:solidFill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19" name="Left Brace 18">
              <a:extLst>
                <a:ext uri="{FF2B5EF4-FFF2-40B4-BE49-F238E27FC236}">
                  <a16:creationId xmlns:a16="http://schemas.microsoft.com/office/drawing/2014/main" id="{D14E51F1-0A97-603D-D336-1BBC0B59CD61}"/>
                </a:ext>
              </a:extLst>
            </p:cNvPr>
            <p:cNvSpPr>
              <a:spLocks/>
            </p:cNvSpPr>
            <p:nvPr/>
          </p:nvSpPr>
          <p:spPr>
            <a:xfrm rot="8632203">
              <a:off x="10747778" y="1393062"/>
              <a:ext cx="140442" cy="318541"/>
            </a:xfrm>
            <a:prstGeom prst="leftBrace">
              <a:avLst/>
            </a:prstGeom>
            <a:ln w="12700" cap="flat">
              <a:solidFill>
                <a:srgbClr val="FF0000"/>
              </a:solidFill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0" name="Left Brace 19">
              <a:extLst>
                <a:ext uri="{FF2B5EF4-FFF2-40B4-BE49-F238E27FC236}">
                  <a16:creationId xmlns:a16="http://schemas.microsoft.com/office/drawing/2014/main" id="{55A0A3D0-39A8-0A50-16A1-66C2361A3951}"/>
                </a:ext>
              </a:extLst>
            </p:cNvPr>
            <p:cNvSpPr>
              <a:spLocks/>
            </p:cNvSpPr>
            <p:nvPr/>
          </p:nvSpPr>
          <p:spPr>
            <a:xfrm rot="9333392">
              <a:off x="10355081" y="2927454"/>
              <a:ext cx="140442" cy="318541"/>
            </a:xfrm>
            <a:prstGeom prst="leftBrace">
              <a:avLst/>
            </a:prstGeom>
            <a:ln w="12700" cap="flat">
              <a:solidFill>
                <a:srgbClr val="FF0000"/>
              </a:solidFill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1" name="Left Brace 20">
              <a:extLst>
                <a:ext uri="{FF2B5EF4-FFF2-40B4-BE49-F238E27FC236}">
                  <a16:creationId xmlns:a16="http://schemas.microsoft.com/office/drawing/2014/main" id="{5F80EB22-3ECD-ACD4-32DB-70449591D9D5}"/>
                </a:ext>
              </a:extLst>
            </p:cNvPr>
            <p:cNvSpPr>
              <a:spLocks/>
            </p:cNvSpPr>
            <p:nvPr/>
          </p:nvSpPr>
          <p:spPr>
            <a:xfrm rot="15796026">
              <a:off x="7887949" y="4634768"/>
              <a:ext cx="140442" cy="318541"/>
            </a:xfrm>
            <a:prstGeom prst="leftBrace">
              <a:avLst/>
            </a:prstGeom>
            <a:ln w="12700" cap="flat">
              <a:solidFill>
                <a:srgbClr val="FF0000"/>
              </a:solidFill>
              <a:miter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664A6D9-282D-CF75-BADB-CDB2025D706B}"/>
                </a:ext>
              </a:extLst>
            </p:cNvPr>
            <p:cNvSpPr>
              <a:spLocks/>
            </p:cNvSpPr>
            <p:nvPr/>
          </p:nvSpPr>
          <p:spPr>
            <a:xfrm>
              <a:off x="6049846" y="1536492"/>
              <a:ext cx="4776798" cy="2487604"/>
            </a:xfrm>
            <a:custGeom>
              <a:avLst/>
              <a:gdLst>
                <a:gd name="connsiteX0" fmla="*/ 2431 w 5071918"/>
                <a:gd name="connsiteY0" fmla="*/ 1476531 h 2468865"/>
                <a:gd name="connsiteX1" fmla="*/ 13673 w 5071918"/>
                <a:gd name="connsiteY1" fmla="*/ 1341619 h 2468865"/>
                <a:gd name="connsiteX2" fmla="*/ 107362 w 5071918"/>
                <a:gd name="connsiteY2" fmla="*/ 1270416 h 2468865"/>
                <a:gd name="connsiteX3" fmla="*/ 290991 w 5071918"/>
                <a:gd name="connsiteY3" fmla="*/ 1206708 h 2468865"/>
                <a:gd name="connsiteX4" fmla="*/ 598290 w 5071918"/>
                <a:gd name="connsiteY4" fmla="*/ 1113019 h 2468865"/>
                <a:gd name="connsiteX5" fmla="*/ 763182 w 5071918"/>
                <a:gd name="connsiteY5" fmla="*/ 1143000 h 2468865"/>
                <a:gd name="connsiteX6" fmla="*/ 901841 w 5071918"/>
                <a:gd name="connsiteY6" fmla="*/ 1011836 h 2468865"/>
                <a:gd name="connsiteX7" fmla="*/ 973044 w 5071918"/>
                <a:gd name="connsiteY7" fmla="*/ 891914 h 2468865"/>
                <a:gd name="connsiteX8" fmla="*/ 1006772 w 5071918"/>
                <a:gd name="connsiteY8" fmla="*/ 809468 h 2468865"/>
                <a:gd name="connsiteX9" fmla="*/ 1134188 w 5071918"/>
                <a:gd name="connsiteY9" fmla="*/ 865681 h 2468865"/>
                <a:gd name="connsiteX10" fmla="*/ 1235372 w 5071918"/>
                <a:gd name="connsiteY10" fmla="*/ 921895 h 2468865"/>
                <a:gd name="connsiteX11" fmla="*/ 1336555 w 5071918"/>
                <a:gd name="connsiteY11" fmla="*/ 1000593 h 2468865"/>
                <a:gd name="connsiteX12" fmla="*/ 1374031 w 5071918"/>
                <a:gd name="connsiteY12" fmla="*/ 1045563 h 2468865"/>
                <a:gd name="connsiteX13" fmla="*/ 1370283 w 5071918"/>
                <a:gd name="connsiteY13" fmla="*/ 1101777 h 2468865"/>
                <a:gd name="connsiteX14" fmla="*/ 1299080 w 5071918"/>
                <a:gd name="connsiteY14" fmla="*/ 1184222 h 2468865"/>
                <a:gd name="connsiteX15" fmla="*/ 1257857 w 5071918"/>
                <a:gd name="connsiteY15" fmla="*/ 1229193 h 2468865"/>
                <a:gd name="connsiteX16" fmla="*/ 1201644 w 5071918"/>
                <a:gd name="connsiteY16" fmla="*/ 1285406 h 2468865"/>
                <a:gd name="connsiteX17" fmla="*/ 1156673 w 5071918"/>
                <a:gd name="connsiteY17" fmla="*/ 1337872 h 2468865"/>
                <a:gd name="connsiteX18" fmla="*/ 1104208 w 5071918"/>
                <a:gd name="connsiteY18" fmla="*/ 1367852 h 2468865"/>
                <a:gd name="connsiteX19" fmla="*/ 1059237 w 5071918"/>
                <a:gd name="connsiteY19" fmla="*/ 1405327 h 2468865"/>
                <a:gd name="connsiteX20" fmla="*/ 1025509 w 5071918"/>
                <a:gd name="connsiteY20" fmla="*/ 1476531 h 2468865"/>
                <a:gd name="connsiteX21" fmla="*/ 999277 w 5071918"/>
                <a:gd name="connsiteY21" fmla="*/ 1585209 h 2468865"/>
                <a:gd name="connsiteX22" fmla="*/ 976791 w 5071918"/>
                <a:gd name="connsiteY22" fmla="*/ 1731363 h 2468865"/>
                <a:gd name="connsiteX23" fmla="*/ 961801 w 5071918"/>
                <a:gd name="connsiteY23" fmla="*/ 1780081 h 2468865"/>
                <a:gd name="connsiteX24" fmla="*/ 931821 w 5071918"/>
                <a:gd name="connsiteY24" fmla="*/ 1791324 h 2468865"/>
                <a:gd name="connsiteX25" fmla="*/ 916831 w 5071918"/>
                <a:gd name="connsiteY25" fmla="*/ 1847537 h 2468865"/>
                <a:gd name="connsiteX26" fmla="*/ 920578 w 5071918"/>
                <a:gd name="connsiteY26" fmla="*/ 1888760 h 2468865"/>
                <a:gd name="connsiteX27" fmla="*/ 916831 w 5071918"/>
                <a:gd name="connsiteY27" fmla="*/ 2072390 h 2468865"/>
                <a:gd name="connsiteX28" fmla="*/ 946811 w 5071918"/>
                <a:gd name="connsiteY28" fmla="*/ 2184816 h 2468865"/>
                <a:gd name="connsiteX29" fmla="*/ 1010519 w 5071918"/>
                <a:gd name="connsiteY29" fmla="*/ 2233534 h 2468865"/>
                <a:gd name="connsiteX30" fmla="*/ 1085470 w 5071918"/>
                <a:gd name="connsiteY30" fmla="*/ 2338465 h 2468865"/>
                <a:gd name="connsiteX31" fmla="*/ 1119198 w 5071918"/>
                <a:gd name="connsiteY31" fmla="*/ 2424659 h 2468865"/>
                <a:gd name="connsiteX32" fmla="*/ 1126693 w 5071918"/>
                <a:gd name="connsiteY32" fmla="*/ 2465881 h 2468865"/>
                <a:gd name="connsiteX33" fmla="*/ 1310322 w 5071918"/>
                <a:gd name="connsiteY33" fmla="*/ 2345960 h 2468865"/>
                <a:gd name="connsiteX34" fmla="*/ 1666339 w 5071918"/>
                <a:gd name="connsiteY34" fmla="*/ 2019924 h 2468865"/>
                <a:gd name="connsiteX35" fmla="*/ 1681329 w 5071918"/>
                <a:gd name="connsiteY35" fmla="*/ 2031167 h 2468865"/>
                <a:gd name="connsiteX36" fmla="*/ 1939909 w 5071918"/>
                <a:gd name="connsiteY36" fmla="*/ 1877518 h 2468865"/>
                <a:gd name="connsiteX37" fmla="*/ 2232218 w 5071918"/>
                <a:gd name="connsiteY37" fmla="*/ 1656413 h 2468865"/>
                <a:gd name="connsiteX38" fmla="*/ 2292178 w 5071918"/>
                <a:gd name="connsiteY38" fmla="*/ 1633927 h 2468865"/>
                <a:gd name="connsiteX39" fmla="*/ 2438332 w 5071918"/>
                <a:gd name="connsiteY39" fmla="*/ 1678898 h 2468865"/>
                <a:gd name="connsiteX40" fmla="*/ 2472060 w 5071918"/>
                <a:gd name="connsiteY40" fmla="*/ 1701383 h 2468865"/>
                <a:gd name="connsiteX41" fmla="*/ 2779359 w 5071918"/>
                <a:gd name="connsiteY41" fmla="*/ 1491521 h 2468865"/>
                <a:gd name="connsiteX42" fmla="*/ 3839913 w 5071918"/>
                <a:gd name="connsiteY42" fmla="*/ 697042 h 2468865"/>
                <a:gd name="connsiteX43" fmla="*/ 4746818 w 5071918"/>
                <a:gd name="connsiteY43" fmla="*/ 0 h 2468865"/>
                <a:gd name="connsiteX0" fmla="*/ 2431 w 5036530"/>
                <a:gd name="connsiteY0" fmla="*/ 1337872 h 2330206"/>
                <a:gd name="connsiteX1" fmla="*/ 13673 w 5036530"/>
                <a:gd name="connsiteY1" fmla="*/ 1202960 h 2330206"/>
                <a:gd name="connsiteX2" fmla="*/ 107362 w 5036530"/>
                <a:gd name="connsiteY2" fmla="*/ 1131757 h 2330206"/>
                <a:gd name="connsiteX3" fmla="*/ 290991 w 5036530"/>
                <a:gd name="connsiteY3" fmla="*/ 1068049 h 2330206"/>
                <a:gd name="connsiteX4" fmla="*/ 598290 w 5036530"/>
                <a:gd name="connsiteY4" fmla="*/ 974360 h 2330206"/>
                <a:gd name="connsiteX5" fmla="*/ 763182 w 5036530"/>
                <a:gd name="connsiteY5" fmla="*/ 1004341 h 2330206"/>
                <a:gd name="connsiteX6" fmla="*/ 901841 w 5036530"/>
                <a:gd name="connsiteY6" fmla="*/ 873177 h 2330206"/>
                <a:gd name="connsiteX7" fmla="*/ 973044 w 5036530"/>
                <a:gd name="connsiteY7" fmla="*/ 753255 h 2330206"/>
                <a:gd name="connsiteX8" fmla="*/ 1006772 w 5036530"/>
                <a:gd name="connsiteY8" fmla="*/ 670809 h 2330206"/>
                <a:gd name="connsiteX9" fmla="*/ 1134188 w 5036530"/>
                <a:gd name="connsiteY9" fmla="*/ 727022 h 2330206"/>
                <a:gd name="connsiteX10" fmla="*/ 1235372 w 5036530"/>
                <a:gd name="connsiteY10" fmla="*/ 783236 h 2330206"/>
                <a:gd name="connsiteX11" fmla="*/ 1336555 w 5036530"/>
                <a:gd name="connsiteY11" fmla="*/ 861934 h 2330206"/>
                <a:gd name="connsiteX12" fmla="*/ 1374031 w 5036530"/>
                <a:gd name="connsiteY12" fmla="*/ 906904 h 2330206"/>
                <a:gd name="connsiteX13" fmla="*/ 1370283 w 5036530"/>
                <a:gd name="connsiteY13" fmla="*/ 963118 h 2330206"/>
                <a:gd name="connsiteX14" fmla="*/ 1299080 w 5036530"/>
                <a:gd name="connsiteY14" fmla="*/ 1045563 h 2330206"/>
                <a:gd name="connsiteX15" fmla="*/ 1257857 w 5036530"/>
                <a:gd name="connsiteY15" fmla="*/ 1090534 h 2330206"/>
                <a:gd name="connsiteX16" fmla="*/ 1201644 w 5036530"/>
                <a:gd name="connsiteY16" fmla="*/ 1146747 h 2330206"/>
                <a:gd name="connsiteX17" fmla="*/ 1156673 w 5036530"/>
                <a:gd name="connsiteY17" fmla="*/ 1199213 h 2330206"/>
                <a:gd name="connsiteX18" fmla="*/ 1104208 w 5036530"/>
                <a:gd name="connsiteY18" fmla="*/ 1229193 h 2330206"/>
                <a:gd name="connsiteX19" fmla="*/ 1059237 w 5036530"/>
                <a:gd name="connsiteY19" fmla="*/ 1266668 h 2330206"/>
                <a:gd name="connsiteX20" fmla="*/ 1025509 w 5036530"/>
                <a:gd name="connsiteY20" fmla="*/ 1337872 h 2330206"/>
                <a:gd name="connsiteX21" fmla="*/ 999277 w 5036530"/>
                <a:gd name="connsiteY21" fmla="*/ 1446550 h 2330206"/>
                <a:gd name="connsiteX22" fmla="*/ 976791 w 5036530"/>
                <a:gd name="connsiteY22" fmla="*/ 1592704 h 2330206"/>
                <a:gd name="connsiteX23" fmla="*/ 961801 w 5036530"/>
                <a:gd name="connsiteY23" fmla="*/ 1641422 h 2330206"/>
                <a:gd name="connsiteX24" fmla="*/ 931821 w 5036530"/>
                <a:gd name="connsiteY24" fmla="*/ 1652665 h 2330206"/>
                <a:gd name="connsiteX25" fmla="*/ 916831 w 5036530"/>
                <a:gd name="connsiteY25" fmla="*/ 1708878 h 2330206"/>
                <a:gd name="connsiteX26" fmla="*/ 920578 w 5036530"/>
                <a:gd name="connsiteY26" fmla="*/ 1750101 h 2330206"/>
                <a:gd name="connsiteX27" fmla="*/ 916831 w 5036530"/>
                <a:gd name="connsiteY27" fmla="*/ 1933731 h 2330206"/>
                <a:gd name="connsiteX28" fmla="*/ 946811 w 5036530"/>
                <a:gd name="connsiteY28" fmla="*/ 2046157 h 2330206"/>
                <a:gd name="connsiteX29" fmla="*/ 1010519 w 5036530"/>
                <a:gd name="connsiteY29" fmla="*/ 2094875 h 2330206"/>
                <a:gd name="connsiteX30" fmla="*/ 1085470 w 5036530"/>
                <a:gd name="connsiteY30" fmla="*/ 2199806 h 2330206"/>
                <a:gd name="connsiteX31" fmla="*/ 1119198 w 5036530"/>
                <a:gd name="connsiteY31" fmla="*/ 2286000 h 2330206"/>
                <a:gd name="connsiteX32" fmla="*/ 1126693 w 5036530"/>
                <a:gd name="connsiteY32" fmla="*/ 2327222 h 2330206"/>
                <a:gd name="connsiteX33" fmla="*/ 1310322 w 5036530"/>
                <a:gd name="connsiteY33" fmla="*/ 2207301 h 2330206"/>
                <a:gd name="connsiteX34" fmla="*/ 1666339 w 5036530"/>
                <a:gd name="connsiteY34" fmla="*/ 1881265 h 2330206"/>
                <a:gd name="connsiteX35" fmla="*/ 1681329 w 5036530"/>
                <a:gd name="connsiteY35" fmla="*/ 1892508 h 2330206"/>
                <a:gd name="connsiteX36" fmla="*/ 1939909 w 5036530"/>
                <a:gd name="connsiteY36" fmla="*/ 1738859 h 2330206"/>
                <a:gd name="connsiteX37" fmla="*/ 2232218 w 5036530"/>
                <a:gd name="connsiteY37" fmla="*/ 1517754 h 2330206"/>
                <a:gd name="connsiteX38" fmla="*/ 2292178 w 5036530"/>
                <a:gd name="connsiteY38" fmla="*/ 1495268 h 2330206"/>
                <a:gd name="connsiteX39" fmla="*/ 2438332 w 5036530"/>
                <a:gd name="connsiteY39" fmla="*/ 1540239 h 2330206"/>
                <a:gd name="connsiteX40" fmla="*/ 2472060 w 5036530"/>
                <a:gd name="connsiteY40" fmla="*/ 1562724 h 2330206"/>
                <a:gd name="connsiteX41" fmla="*/ 2779359 w 5036530"/>
                <a:gd name="connsiteY41" fmla="*/ 1352862 h 2330206"/>
                <a:gd name="connsiteX42" fmla="*/ 3839913 w 5036530"/>
                <a:gd name="connsiteY42" fmla="*/ 558383 h 2330206"/>
                <a:gd name="connsiteX43" fmla="*/ 4705595 w 5036530"/>
                <a:gd name="connsiteY43" fmla="*/ 0 h 2330206"/>
                <a:gd name="connsiteX0" fmla="*/ 2431 w 4705595"/>
                <a:gd name="connsiteY0" fmla="*/ 1337872 h 2330206"/>
                <a:gd name="connsiteX1" fmla="*/ 13673 w 4705595"/>
                <a:gd name="connsiteY1" fmla="*/ 1202960 h 2330206"/>
                <a:gd name="connsiteX2" fmla="*/ 107362 w 4705595"/>
                <a:gd name="connsiteY2" fmla="*/ 1131757 h 2330206"/>
                <a:gd name="connsiteX3" fmla="*/ 290991 w 4705595"/>
                <a:gd name="connsiteY3" fmla="*/ 1068049 h 2330206"/>
                <a:gd name="connsiteX4" fmla="*/ 598290 w 4705595"/>
                <a:gd name="connsiteY4" fmla="*/ 974360 h 2330206"/>
                <a:gd name="connsiteX5" fmla="*/ 763182 w 4705595"/>
                <a:gd name="connsiteY5" fmla="*/ 1004341 h 2330206"/>
                <a:gd name="connsiteX6" fmla="*/ 901841 w 4705595"/>
                <a:gd name="connsiteY6" fmla="*/ 873177 h 2330206"/>
                <a:gd name="connsiteX7" fmla="*/ 973044 w 4705595"/>
                <a:gd name="connsiteY7" fmla="*/ 753255 h 2330206"/>
                <a:gd name="connsiteX8" fmla="*/ 1006772 w 4705595"/>
                <a:gd name="connsiteY8" fmla="*/ 670809 h 2330206"/>
                <a:gd name="connsiteX9" fmla="*/ 1134188 w 4705595"/>
                <a:gd name="connsiteY9" fmla="*/ 727022 h 2330206"/>
                <a:gd name="connsiteX10" fmla="*/ 1235372 w 4705595"/>
                <a:gd name="connsiteY10" fmla="*/ 783236 h 2330206"/>
                <a:gd name="connsiteX11" fmla="*/ 1336555 w 4705595"/>
                <a:gd name="connsiteY11" fmla="*/ 861934 h 2330206"/>
                <a:gd name="connsiteX12" fmla="*/ 1374031 w 4705595"/>
                <a:gd name="connsiteY12" fmla="*/ 906904 h 2330206"/>
                <a:gd name="connsiteX13" fmla="*/ 1370283 w 4705595"/>
                <a:gd name="connsiteY13" fmla="*/ 963118 h 2330206"/>
                <a:gd name="connsiteX14" fmla="*/ 1299080 w 4705595"/>
                <a:gd name="connsiteY14" fmla="*/ 1045563 h 2330206"/>
                <a:gd name="connsiteX15" fmla="*/ 1257857 w 4705595"/>
                <a:gd name="connsiteY15" fmla="*/ 1090534 h 2330206"/>
                <a:gd name="connsiteX16" fmla="*/ 1201644 w 4705595"/>
                <a:gd name="connsiteY16" fmla="*/ 1146747 h 2330206"/>
                <a:gd name="connsiteX17" fmla="*/ 1156673 w 4705595"/>
                <a:gd name="connsiteY17" fmla="*/ 1199213 h 2330206"/>
                <a:gd name="connsiteX18" fmla="*/ 1104208 w 4705595"/>
                <a:gd name="connsiteY18" fmla="*/ 1229193 h 2330206"/>
                <a:gd name="connsiteX19" fmla="*/ 1059237 w 4705595"/>
                <a:gd name="connsiteY19" fmla="*/ 1266668 h 2330206"/>
                <a:gd name="connsiteX20" fmla="*/ 1025509 w 4705595"/>
                <a:gd name="connsiteY20" fmla="*/ 1337872 h 2330206"/>
                <a:gd name="connsiteX21" fmla="*/ 999277 w 4705595"/>
                <a:gd name="connsiteY21" fmla="*/ 1446550 h 2330206"/>
                <a:gd name="connsiteX22" fmla="*/ 976791 w 4705595"/>
                <a:gd name="connsiteY22" fmla="*/ 1592704 h 2330206"/>
                <a:gd name="connsiteX23" fmla="*/ 961801 w 4705595"/>
                <a:gd name="connsiteY23" fmla="*/ 1641422 h 2330206"/>
                <a:gd name="connsiteX24" fmla="*/ 931821 w 4705595"/>
                <a:gd name="connsiteY24" fmla="*/ 1652665 h 2330206"/>
                <a:gd name="connsiteX25" fmla="*/ 916831 w 4705595"/>
                <a:gd name="connsiteY25" fmla="*/ 1708878 h 2330206"/>
                <a:gd name="connsiteX26" fmla="*/ 920578 w 4705595"/>
                <a:gd name="connsiteY26" fmla="*/ 1750101 h 2330206"/>
                <a:gd name="connsiteX27" fmla="*/ 916831 w 4705595"/>
                <a:gd name="connsiteY27" fmla="*/ 1933731 h 2330206"/>
                <a:gd name="connsiteX28" fmla="*/ 946811 w 4705595"/>
                <a:gd name="connsiteY28" fmla="*/ 2046157 h 2330206"/>
                <a:gd name="connsiteX29" fmla="*/ 1010519 w 4705595"/>
                <a:gd name="connsiteY29" fmla="*/ 2094875 h 2330206"/>
                <a:gd name="connsiteX30" fmla="*/ 1085470 w 4705595"/>
                <a:gd name="connsiteY30" fmla="*/ 2199806 h 2330206"/>
                <a:gd name="connsiteX31" fmla="*/ 1119198 w 4705595"/>
                <a:gd name="connsiteY31" fmla="*/ 2286000 h 2330206"/>
                <a:gd name="connsiteX32" fmla="*/ 1126693 w 4705595"/>
                <a:gd name="connsiteY32" fmla="*/ 2327222 h 2330206"/>
                <a:gd name="connsiteX33" fmla="*/ 1310322 w 4705595"/>
                <a:gd name="connsiteY33" fmla="*/ 2207301 h 2330206"/>
                <a:gd name="connsiteX34" fmla="*/ 1666339 w 4705595"/>
                <a:gd name="connsiteY34" fmla="*/ 1881265 h 2330206"/>
                <a:gd name="connsiteX35" fmla="*/ 1681329 w 4705595"/>
                <a:gd name="connsiteY35" fmla="*/ 1892508 h 2330206"/>
                <a:gd name="connsiteX36" fmla="*/ 1939909 w 4705595"/>
                <a:gd name="connsiteY36" fmla="*/ 1738859 h 2330206"/>
                <a:gd name="connsiteX37" fmla="*/ 2232218 w 4705595"/>
                <a:gd name="connsiteY37" fmla="*/ 1517754 h 2330206"/>
                <a:gd name="connsiteX38" fmla="*/ 2292178 w 4705595"/>
                <a:gd name="connsiteY38" fmla="*/ 1495268 h 2330206"/>
                <a:gd name="connsiteX39" fmla="*/ 2438332 w 4705595"/>
                <a:gd name="connsiteY39" fmla="*/ 1540239 h 2330206"/>
                <a:gd name="connsiteX40" fmla="*/ 2472060 w 4705595"/>
                <a:gd name="connsiteY40" fmla="*/ 1562724 h 2330206"/>
                <a:gd name="connsiteX41" fmla="*/ 2779359 w 4705595"/>
                <a:gd name="connsiteY41" fmla="*/ 1352862 h 2330206"/>
                <a:gd name="connsiteX42" fmla="*/ 3839913 w 4705595"/>
                <a:gd name="connsiteY42" fmla="*/ 558383 h 2330206"/>
                <a:gd name="connsiteX43" fmla="*/ 4705595 w 4705595"/>
                <a:gd name="connsiteY43" fmla="*/ 0 h 2330206"/>
                <a:gd name="connsiteX0" fmla="*/ 2431 w 4709343"/>
                <a:gd name="connsiteY0" fmla="*/ 1349115 h 2341449"/>
                <a:gd name="connsiteX1" fmla="*/ 13673 w 4709343"/>
                <a:gd name="connsiteY1" fmla="*/ 1214203 h 2341449"/>
                <a:gd name="connsiteX2" fmla="*/ 107362 w 4709343"/>
                <a:gd name="connsiteY2" fmla="*/ 1143000 h 2341449"/>
                <a:gd name="connsiteX3" fmla="*/ 290991 w 4709343"/>
                <a:gd name="connsiteY3" fmla="*/ 1079292 h 2341449"/>
                <a:gd name="connsiteX4" fmla="*/ 598290 w 4709343"/>
                <a:gd name="connsiteY4" fmla="*/ 985603 h 2341449"/>
                <a:gd name="connsiteX5" fmla="*/ 763182 w 4709343"/>
                <a:gd name="connsiteY5" fmla="*/ 1015584 h 2341449"/>
                <a:gd name="connsiteX6" fmla="*/ 901841 w 4709343"/>
                <a:gd name="connsiteY6" fmla="*/ 884420 h 2341449"/>
                <a:gd name="connsiteX7" fmla="*/ 973044 w 4709343"/>
                <a:gd name="connsiteY7" fmla="*/ 764498 h 2341449"/>
                <a:gd name="connsiteX8" fmla="*/ 1006772 w 4709343"/>
                <a:gd name="connsiteY8" fmla="*/ 682052 h 2341449"/>
                <a:gd name="connsiteX9" fmla="*/ 1134188 w 4709343"/>
                <a:gd name="connsiteY9" fmla="*/ 738265 h 2341449"/>
                <a:gd name="connsiteX10" fmla="*/ 1235372 w 4709343"/>
                <a:gd name="connsiteY10" fmla="*/ 794479 h 2341449"/>
                <a:gd name="connsiteX11" fmla="*/ 1336555 w 4709343"/>
                <a:gd name="connsiteY11" fmla="*/ 873177 h 2341449"/>
                <a:gd name="connsiteX12" fmla="*/ 1374031 w 4709343"/>
                <a:gd name="connsiteY12" fmla="*/ 918147 h 2341449"/>
                <a:gd name="connsiteX13" fmla="*/ 1370283 w 4709343"/>
                <a:gd name="connsiteY13" fmla="*/ 974361 h 2341449"/>
                <a:gd name="connsiteX14" fmla="*/ 1299080 w 4709343"/>
                <a:gd name="connsiteY14" fmla="*/ 1056806 h 2341449"/>
                <a:gd name="connsiteX15" fmla="*/ 1257857 w 4709343"/>
                <a:gd name="connsiteY15" fmla="*/ 1101777 h 2341449"/>
                <a:gd name="connsiteX16" fmla="*/ 1201644 w 4709343"/>
                <a:gd name="connsiteY16" fmla="*/ 1157990 h 2341449"/>
                <a:gd name="connsiteX17" fmla="*/ 1156673 w 4709343"/>
                <a:gd name="connsiteY17" fmla="*/ 1210456 h 2341449"/>
                <a:gd name="connsiteX18" fmla="*/ 1104208 w 4709343"/>
                <a:gd name="connsiteY18" fmla="*/ 1240436 h 2341449"/>
                <a:gd name="connsiteX19" fmla="*/ 1059237 w 4709343"/>
                <a:gd name="connsiteY19" fmla="*/ 1277911 h 2341449"/>
                <a:gd name="connsiteX20" fmla="*/ 1025509 w 4709343"/>
                <a:gd name="connsiteY20" fmla="*/ 1349115 h 2341449"/>
                <a:gd name="connsiteX21" fmla="*/ 999277 w 4709343"/>
                <a:gd name="connsiteY21" fmla="*/ 1457793 h 2341449"/>
                <a:gd name="connsiteX22" fmla="*/ 976791 w 4709343"/>
                <a:gd name="connsiteY22" fmla="*/ 1603947 h 2341449"/>
                <a:gd name="connsiteX23" fmla="*/ 961801 w 4709343"/>
                <a:gd name="connsiteY23" fmla="*/ 1652665 h 2341449"/>
                <a:gd name="connsiteX24" fmla="*/ 931821 w 4709343"/>
                <a:gd name="connsiteY24" fmla="*/ 1663908 h 2341449"/>
                <a:gd name="connsiteX25" fmla="*/ 916831 w 4709343"/>
                <a:gd name="connsiteY25" fmla="*/ 1720121 h 2341449"/>
                <a:gd name="connsiteX26" fmla="*/ 920578 w 4709343"/>
                <a:gd name="connsiteY26" fmla="*/ 1761344 h 2341449"/>
                <a:gd name="connsiteX27" fmla="*/ 916831 w 4709343"/>
                <a:gd name="connsiteY27" fmla="*/ 1944974 h 2341449"/>
                <a:gd name="connsiteX28" fmla="*/ 946811 w 4709343"/>
                <a:gd name="connsiteY28" fmla="*/ 2057400 h 2341449"/>
                <a:gd name="connsiteX29" fmla="*/ 1010519 w 4709343"/>
                <a:gd name="connsiteY29" fmla="*/ 2106118 h 2341449"/>
                <a:gd name="connsiteX30" fmla="*/ 1085470 w 4709343"/>
                <a:gd name="connsiteY30" fmla="*/ 2211049 h 2341449"/>
                <a:gd name="connsiteX31" fmla="*/ 1119198 w 4709343"/>
                <a:gd name="connsiteY31" fmla="*/ 2297243 h 2341449"/>
                <a:gd name="connsiteX32" fmla="*/ 1126693 w 4709343"/>
                <a:gd name="connsiteY32" fmla="*/ 2338465 h 2341449"/>
                <a:gd name="connsiteX33" fmla="*/ 1310322 w 4709343"/>
                <a:gd name="connsiteY33" fmla="*/ 2218544 h 2341449"/>
                <a:gd name="connsiteX34" fmla="*/ 1666339 w 4709343"/>
                <a:gd name="connsiteY34" fmla="*/ 1892508 h 2341449"/>
                <a:gd name="connsiteX35" fmla="*/ 1681329 w 4709343"/>
                <a:gd name="connsiteY35" fmla="*/ 1903751 h 2341449"/>
                <a:gd name="connsiteX36" fmla="*/ 1939909 w 4709343"/>
                <a:gd name="connsiteY36" fmla="*/ 1750102 h 2341449"/>
                <a:gd name="connsiteX37" fmla="*/ 2232218 w 4709343"/>
                <a:gd name="connsiteY37" fmla="*/ 1528997 h 2341449"/>
                <a:gd name="connsiteX38" fmla="*/ 2292178 w 4709343"/>
                <a:gd name="connsiteY38" fmla="*/ 1506511 h 2341449"/>
                <a:gd name="connsiteX39" fmla="*/ 2438332 w 4709343"/>
                <a:gd name="connsiteY39" fmla="*/ 1551482 h 2341449"/>
                <a:gd name="connsiteX40" fmla="*/ 2472060 w 4709343"/>
                <a:gd name="connsiteY40" fmla="*/ 1573967 h 2341449"/>
                <a:gd name="connsiteX41" fmla="*/ 2779359 w 4709343"/>
                <a:gd name="connsiteY41" fmla="*/ 1364105 h 2341449"/>
                <a:gd name="connsiteX42" fmla="*/ 3839913 w 4709343"/>
                <a:gd name="connsiteY42" fmla="*/ 569626 h 2341449"/>
                <a:gd name="connsiteX43" fmla="*/ 4709343 w 4709343"/>
                <a:gd name="connsiteY43" fmla="*/ 0 h 2341449"/>
                <a:gd name="connsiteX0" fmla="*/ 2431 w 4705595"/>
                <a:gd name="connsiteY0" fmla="*/ 1375347 h 2367681"/>
                <a:gd name="connsiteX1" fmla="*/ 13673 w 4705595"/>
                <a:gd name="connsiteY1" fmla="*/ 1240435 h 2367681"/>
                <a:gd name="connsiteX2" fmla="*/ 107362 w 4705595"/>
                <a:gd name="connsiteY2" fmla="*/ 1169232 h 2367681"/>
                <a:gd name="connsiteX3" fmla="*/ 290991 w 4705595"/>
                <a:gd name="connsiteY3" fmla="*/ 1105524 h 2367681"/>
                <a:gd name="connsiteX4" fmla="*/ 598290 w 4705595"/>
                <a:gd name="connsiteY4" fmla="*/ 1011835 h 2367681"/>
                <a:gd name="connsiteX5" fmla="*/ 763182 w 4705595"/>
                <a:gd name="connsiteY5" fmla="*/ 1041816 h 2367681"/>
                <a:gd name="connsiteX6" fmla="*/ 901841 w 4705595"/>
                <a:gd name="connsiteY6" fmla="*/ 910652 h 2367681"/>
                <a:gd name="connsiteX7" fmla="*/ 973044 w 4705595"/>
                <a:gd name="connsiteY7" fmla="*/ 790730 h 2367681"/>
                <a:gd name="connsiteX8" fmla="*/ 1006772 w 4705595"/>
                <a:gd name="connsiteY8" fmla="*/ 708284 h 2367681"/>
                <a:gd name="connsiteX9" fmla="*/ 1134188 w 4705595"/>
                <a:gd name="connsiteY9" fmla="*/ 764497 h 2367681"/>
                <a:gd name="connsiteX10" fmla="*/ 1235372 w 4705595"/>
                <a:gd name="connsiteY10" fmla="*/ 820711 h 2367681"/>
                <a:gd name="connsiteX11" fmla="*/ 1336555 w 4705595"/>
                <a:gd name="connsiteY11" fmla="*/ 899409 h 2367681"/>
                <a:gd name="connsiteX12" fmla="*/ 1374031 w 4705595"/>
                <a:gd name="connsiteY12" fmla="*/ 944379 h 2367681"/>
                <a:gd name="connsiteX13" fmla="*/ 1370283 w 4705595"/>
                <a:gd name="connsiteY13" fmla="*/ 1000593 h 2367681"/>
                <a:gd name="connsiteX14" fmla="*/ 1299080 w 4705595"/>
                <a:gd name="connsiteY14" fmla="*/ 1083038 h 2367681"/>
                <a:gd name="connsiteX15" fmla="*/ 1257857 w 4705595"/>
                <a:gd name="connsiteY15" fmla="*/ 1128009 h 2367681"/>
                <a:gd name="connsiteX16" fmla="*/ 1201644 w 4705595"/>
                <a:gd name="connsiteY16" fmla="*/ 1184222 h 2367681"/>
                <a:gd name="connsiteX17" fmla="*/ 1156673 w 4705595"/>
                <a:gd name="connsiteY17" fmla="*/ 1236688 h 2367681"/>
                <a:gd name="connsiteX18" fmla="*/ 1104208 w 4705595"/>
                <a:gd name="connsiteY18" fmla="*/ 1266668 h 2367681"/>
                <a:gd name="connsiteX19" fmla="*/ 1059237 w 4705595"/>
                <a:gd name="connsiteY19" fmla="*/ 1304143 h 2367681"/>
                <a:gd name="connsiteX20" fmla="*/ 1025509 w 4705595"/>
                <a:gd name="connsiteY20" fmla="*/ 1375347 h 2367681"/>
                <a:gd name="connsiteX21" fmla="*/ 999277 w 4705595"/>
                <a:gd name="connsiteY21" fmla="*/ 1484025 h 2367681"/>
                <a:gd name="connsiteX22" fmla="*/ 976791 w 4705595"/>
                <a:gd name="connsiteY22" fmla="*/ 1630179 h 2367681"/>
                <a:gd name="connsiteX23" fmla="*/ 961801 w 4705595"/>
                <a:gd name="connsiteY23" fmla="*/ 1678897 h 2367681"/>
                <a:gd name="connsiteX24" fmla="*/ 931821 w 4705595"/>
                <a:gd name="connsiteY24" fmla="*/ 1690140 h 2367681"/>
                <a:gd name="connsiteX25" fmla="*/ 916831 w 4705595"/>
                <a:gd name="connsiteY25" fmla="*/ 1746353 h 2367681"/>
                <a:gd name="connsiteX26" fmla="*/ 920578 w 4705595"/>
                <a:gd name="connsiteY26" fmla="*/ 1787576 h 2367681"/>
                <a:gd name="connsiteX27" fmla="*/ 916831 w 4705595"/>
                <a:gd name="connsiteY27" fmla="*/ 1971206 h 2367681"/>
                <a:gd name="connsiteX28" fmla="*/ 946811 w 4705595"/>
                <a:gd name="connsiteY28" fmla="*/ 2083632 h 2367681"/>
                <a:gd name="connsiteX29" fmla="*/ 1010519 w 4705595"/>
                <a:gd name="connsiteY29" fmla="*/ 2132350 h 2367681"/>
                <a:gd name="connsiteX30" fmla="*/ 1085470 w 4705595"/>
                <a:gd name="connsiteY30" fmla="*/ 2237281 h 2367681"/>
                <a:gd name="connsiteX31" fmla="*/ 1119198 w 4705595"/>
                <a:gd name="connsiteY31" fmla="*/ 2323475 h 2367681"/>
                <a:gd name="connsiteX32" fmla="*/ 1126693 w 4705595"/>
                <a:gd name="connsiteY32" fmla="*/ 2364697 h 2367681"/>
                <a:gd name="connsiteX33" fmla="*/ 1310322 w 4705595"/>
                <a:gd name="connsiteY33" fmla="*/ 2244776 h 2367681"/>
                <a:gd name="connsiteX34" fmla="*/ 1666339 w 4705595"/>
                <a:gd name="connsiteY34" fmla="*/ 1918740 h 2367681"/>
                <a:gd name="connsiteX35" fmla="*/ 1681329 w 4705595"/>
                <a:gd name="connsiteY35" fmla="*/ 1929983 h 2367681"/>
                <a:gd name="connsiteX36" fmla="*/ 1939909 w 4705595"/>
                <a:gd name="connsiteY36" fmla="*/ 1776334 h 2367681"/>
                <a:gd name="connsiteX37" fmla="*/ 2232218 w 4705595"/>
                <a:gd name="connsiteY37" fmla="*/ 1555229 h 2367681"/>
                <a:gd name="connsiteX38" fmla="*/ 2292178 w 4705595"/>
                <a:gd name="connsiteY38" fmla="*/ 1532743 h 2367681"/>
                <a:gd name="connsiteX39" fmla="*/ 2438332 w 4705595"/>
                <a:gd name="connsiteY39" fmla="*/ 1577714 h 2367681"/>
                <a:gd name="connsiteX40" fmla="*/ 2472060 w 4705595"/>
                <a:gd name="connsiteY40" fmla="*/ 1600199 h 2367681"/>
                <a:gd name="connsiteX41" fmla="*/ 2779359 w 4705595"/>
                <a:gd name="connsiteY41" fmla="*/ 1390337 h 2367681"/>
                <a:gd name="connsiteX42" fmla="*/ 3839913 w 4705595"/>
                <a:gd name="connsiteY42" fmla="*/ 595858 h 2367681"/>
                <a:gd name="connsiteX43" fmla="*/ 4705595 w 4705595"/>
                <a:gd name="connsiteY43" fmla="*/ 0 h 2367681"/>
                <a:gd name="connsiteX0" fmla="*/ 2431 w 4353326"/>
                <a:gd name="connsiteY0" fmla="*/ 1109272 h 2101606"/>
                <a:gd name="connsiteX1" fmla="*/ 13673 w 4353326"/>
                <a:gd name="connsiteY1" fmla="*/ 974360 h 2101606"/>
                <a:gd name="connsiteX2" fmla="*/ 107362 w 4353326"/>
                <a:gd name="connsiteY2" fmla="*/ 903157 h 2101606"/>
                <a:gd name="connsiteX3" fmla="*/ 290991 w 4353326"/>
                <a:gd name="connsiteY3" fmla="*/ 839449 h 2101606"/>
                <a:gd name="connsiteX4" fmla="*/ 598290 w 4353326"/>
                <a:gd name="connsiteY4" fmla="*/ 745760 h 2101606"/>
                <a:gd name="connsiteX5" fmla="*/ 763182 w 4353326"/>
                <a:gd name="connsiteY5" fmla="*/ 775741 h 2101606"/>
                <a:gd name="connsiteX6" fmla="*/ 901841 w 4353326"/>
                <a:gd name="connsiteY6" fmla="*/ 644577 h 2101606"/>
                <a:gd name="connsiteX7" fmla="*/ 973044 w 4353326"/>
                <a:gd name="connsiteY7" fmla="*/ 524655 h 2101606"/>
                <a:gd name="connsiteX8" fmla="*/ 1006772 w 4353326"/>
                <a:gd name="connsiteY8" fmla="*/ 442209 h 2101606"/>
                <a:gd name="connsiteX9" fmla="*/ 1134188 w 4353326"/>
                <a:gd name="connsiteY9" fmla="*/ 498422 h 2101606"/>
                <a:gd name="connsiteX10" fmla="*/ 1235372 w 4353326"/>
                <a:gd name="connsiteY10" fmla="*/ 554636 h 2101606"/>
                <a:gd name="connsiteX11" fmla="*/ 1336555 w 4353326"/>
                <a:gd name="connsiteY11" fmla="*/ 633334 h 2101606"/>
                <a:gd name="connsiteX12" fmla="*/ 1374031 w 4353326"/>
                <a:gd name="connsiteY12" fmla="*/ 678304 h 2101606"/>
                <a:gd name="connsiteX13" fmla="*/ 1370283 w 4353326"/>
                <a:gd name="connsiteY13" fmla="*/ 734518 h 2101606"/>
                <a:gd name="connsiteX14" fmla="*/ 1299080 w 4353326"/>
                <a:gd name="connsiteY14" fmla="*/ 816963 h 2101606"/>
                <a:gd name="connsiteX15" fmla="*/ 1257857 w 4353326"/>
                <a:gd name="connsiteY15" fmla="*/ 861934 h 2101606"/>
                <a:gd name="connsiteX16" fmla="*/ 1201644 w 4353326"/>
                <a:gd name="connsiteY16" fmla="*/ 918147 h 2101606"/>
                <a:gd name="connsiteX17" fmla="*/ 1156673 w 4353326"/>
                <a:gd name="connsiteY17" fmla="*/ 970613 h 2101606"/>
                <a:gd name="connsiteX18" fmla="*/ 1104208 w 4353326"/>
                <a:gd name="connsiteY18" fmla="*/ 1000593 h 2101606"/>
                <a:gd name="connsiteX19" fmla="*/ 1059237 w 4353326"/>
                <a:gd name="connsiteY19" fmla="*/ 1038068 h 2101606"/>
                <a:gd name="connsiteX20" fmla="*/ 1025509 w 4353326"/>
                <a:gd name="connsiteY20" fmla="*/ 1109272 h 2101606"/>
                <a:gd name="connsiteX21" fmla="*/ 999277 w 4353326"/>
                <a:gd name="connsiteY21" fmla="*/ 1217950 h 2101606"/>
                <a:gd name="connsiteX22" fmla="*/ 976791 w 4353326"/>
                <a:gd name="connsiteY22" fmla="*/ 1364104 h 2101606"/>
                <a:gd name="connsiteX23" fmla="*/ 961801 w 4353326"/>
                <a:gd name="connsiteY23" fmla="*/ 1412822 h 2101606"/>
                <a:gd name="connsiteX24" fmla="*/ 931821 w 4353326"/>
                <a:gd name="connsiteY24" fmla="*/ 1424065 h 2101606"/>
                <a:gd name="connsiteX25" fmla="*/ 916831 w 4353326"/>
                <a:gd name="connsiteY25" fmla="*/ 1480278 h 2101606"/>
                <a:gd name="connsiteX26" fmla="*/ 920578 w 4353326"/>
                <a:gd name="connsiteY26" fmla="*/ 1521501 h 2101606"/>
                <a:gd name="connsiteX27" fmla="*/ 916831 w 4353326"/>
                <a:gd name="connsiteY27" fmla="*/ 1705131 h 2101606"/>
                <a:gd name="connsiteX28" fmla="*/ 946811 w 4353326"/>
                <a:gd name="connsiteY28" fmla="*/ 1817557 h 2101606"/>
                <a:gd name="connsiteX29" fmla="*/ 1010519 w 4353326"/>
                <a:gd name="connsiteY29" fmla="*/ 1866275 h 2101606"/>
                <a:gd name="connsiteX30" fmla="*/ 1085470 w 4353326"/>
                <a:gd name="connsiteY30" fmla="*/ 1971206 h 2101606"/>
                <a:gd name="connsiteX31" fmla="*/ 1119198 w 4353326"/>
                <a:gd name="connsiteY31" fmla="*/ 2057400 h 2101606"/>
                <a:gd name="connsiteX32" fmla="*/ 1126693 w 4353326"/>
                <a:gd name="connsiteY32" fmla="*/ 2098622 h 2101606"/>
                <a:gd name="connsiteX33" fmla="*/ 1310322 w 4353326"/>
                <a:gd name="connsiteY33" fmla="*/ 1978701 h 2101606"/>
                <a:gd name="connsiteX34" fmla="*/ 1666339 w 4353326"/>
                <a:gd name="connsiteY34" fmla="*/ 1652665 h 2101606"/>
                <a:gd name="connsiteX35" fmla="*/ 1681329 w 4353326"/>
                <a:gd name="connsiteY35" fmla="*/ 1663908 h 2101606"/>
                <a:gd name="connsiteX36" fmla="*/ 1939909 w 4353326"/>
                <a:gd name="connsiteY36" fmla="*/ 1510259 h 2101606"/>
                <a:gd name="connsiteX37" fmla="*/ 2232218 w 4353326"/>
                <a:gd name="connsiteY37" fmla="*/ 1289154 h 2101606"/>
                <a:gd name="connsiteX38" fmla="*/ 2292178 w 4353326"/>
                <a:gd name="connsiteY38" fmla="*/ 1266668 h 2101606"/>
                <a:gd name="connsiteX39" fmla="*/ 2438332 w 4353326"/>
                <a:gd name="connsiteY39" fmla="*/ 1311639 h 2101606"/>
                <a:gd name="connsiteX40" fmla="*/ 2472060 w 4353326"/>
                <a:gd name="connsiteY40" fmla="*/ 1334124 h 2101606"/>
                <a:gd name="connsiteX41" fmla="*/ 2779359 w 4353326"/>
                <a:gd name="connsiteY41" fmla="*/ 1124262 h 2101606"/>
                <a:gd name="connsiteX42" fmla="*/ 3839913 w 4353326"/>
                <a:gd name="connsiteY42" fmla="*/ 329783 h 2101606"/>
                <a:gd name="connsiteX43" fmla="*/ 4353326 w 4353326"/>
                <a:gd name="connsiteY43" fmla="*/ 0 h 2101606"/>
                <a:gd name="connsiteX0" fmla="*/ 2431 w 4660624"/>
                <a:gd name="connsiteY0" fmla="*/ 1292902 h 2285236"/>
                <a:gd name="connsiteX1" fmla="*/ 13673 w 4660624"/>
                <a:gd name="connsiteY1" fmla="*/ 1157990 h 2285236"/>
                <a:gd name="connsiteX2" fmla="*/ 107362 w 4660624"/>
                <a:gd name="connsiteY2" fmla="*/ 1086787 h 2285236"/>
                <a:gd name="connsiteX3" fmla="*/ 290991 w 4660624"/>
                <a:gd name="connsiteY3" fmla="*/ 1023079 h 2285236"/>
                <a:gd name="connsiteX4" fmla="*/ 598290 w 4660624"/>
                <a:gd name="connsiteY4" fmla="*/ 929390 h 2285236"/>
                <a:gd name="connsiteX5" fmla="*/ 763182 w 4660624"/>
                <a:gd name="connsiteY5" fmla="*/ 959371 h 2285236"/>
                <a:gd name="connsiteX6" fmla="*/ 901841 w 4660624"/>
                <a:gd name="connsiteY6" fmla="*/ 828207 h 2285236"/>
                <a:gd name="connsiteX7" fmla="*/ 973044 w 4660624"/>
                <a:gd name="connsiteY7" fmla="*/ 708285 h 2285236"/>
                <a:gd name="connsiteX8" fmla="*/ 1006772 w 4660624"/>
                <a:gd name="connsiteY8" fmla="*/ 625839 h 2285236"/>
                <a:gd name="connsiteX9" fmla="*/ 1134188 w 4660624"/>
                <a:gd name="connsiteY9" fmla="*/ 682052 h 2285236"/>
                <a:gd name="connsiteX10" fmla="*/ 1235372 w 4660624"/>
                <a:gd name="connsiteY10" fmla="*/ 738266 h 2285236"/>
                <a:gd name="connsiteX11" fmla="*/ 1336555 w 4660624"/>
                <a:gd name="connsiteY11" fmla="*/ 816964 h 2285236"/>
                <a:gd name="connsiteX12" fmla="*/ 1374031 w 4660624"/>
                <a:gd name="connsiteY12" fmla="*/ 861934 h 2285236"/>
                <a:gd name="connsiteX13" fmla="*/ 1370283 w 4660624"/>
                <a:gd name="connsiteY13" fmla="*/ 918148 h 2285236"/>
                <a:gd name="connsiteX14" fmla="*/ 1299080 w 4660624"/>
                <a:gd name="connsiteY14" fmla="*/ 1000593 h 2285236"/>
                <a:gd name="connsiteX15" fmla="*/ 1257857 w 4660624"/>
                <a:gd name="connsiteY15" fmla="*/ 1045564 h 2285236"/>
                <a:gd name="connsiteX16" fmla="*/ 1201644 w 4660624"/>
                <a:gd name="connsiteY16" fmla="*/ 1101777 h 2285236"/>
                <a:gd name="connsiteX17" fmla="*/ 1156673 w 4660624"/>
                <a:gd name="connsiteY17" fmla="*/ 1154243 h 2285236"/>
                <a:gd name="connsiteX18" fmla="*/ 1104208 w 4660624"/>
                <a:gd name="connsiteY18" fmla="*/ 1184223 h 2285236"/>
                <a:gd name="connsiteX19" fmla="*/ 1059237 w 4660624"/>
                <a:gd name="connsiteY19" fmla="*/ 1221698 h 2285236"/>
                <a:gd name="connsiteX20" fmla="*/ 1025509 w 4660624"/>
                <a:gd name="connsiteY20" fmla="*/ 1292902 h 2285236"/>
                <a:gd name="connsiteX21" fmla="*/ 999277 w 4660624"/>
                <a:gd name="connsiteY21" fmla="*/ 1401580 h 2285236"/>
                <a:gd name="connsiteX22" fmla="*/ 976791 w 4660624"/>
                <a:gd name="connsiteY22" fmla="*/ 1547734 h 2285236"/>
                <a:gd name="connsiteX23" fmla="*/ 961801 w 4660624"/>
                <a:gd name="connsiteY23" fmla="*/ 1596452 h 2285236"/>
                <a:gd name="connsiteX24" fmla="*/ 931821 w 4660624"/>
                <a:gd name="connsiteY24" fmla="*/ 1607695 h 2285236"/>
                <a:gd name="connsiteX25" fmla="*/ 916831 w 4660624"/>
                <a:gd name="connsiteY25" fmla="*/ 1663908 h 2285236"/>
                <a:gd name="connsiteX26" fmla="*/ 920578 w 4660624"/>
                <a:gd name="connsiteY26" fmla="*/ 1705131 h 2285236"/>
                <a:gd name="connsiteX27" fmla="*/ 916831 w 4660624"/>
                <a:gd name="connsiteY27" fmla="*/ 1888761 h 2285236"/>
                <a:gd name="connsiteX28" fmla="*/ 946811 w 4660624"/>
                <a:gd name="connsiteY28" fmla="*/ 2001187 h 2285236"/>
                <a:gd name="connsiteX29" fmla="*/ 1010519 w 4660624"/>
                <a:gd name="connsiteY29" fmla="*/ 2049905 h 2285236"/>
                <a:gd name="connsiteX30" fmla="*/ 1085470 w 4660624"/>
                <a:gd name="connsiteY30" fmla="*/ 2154836 h 2285236"/>
                <a:gd name="connsiteX31" fmla="*/ 1119198 w 4660624"/>
                <a:gd name="connsiteY31" fmla="*/ 2241030 h 2285236"/>
                <a:gd name="connsiteX32" fmla="*/ 1126693 w 4660624"/>
                <a:gd name="connsiteY32" fmla="*/ 2282252 h 2285236"/>
                <a:gd name="connsiteX33" fmla="*/ 1310322 w 4660624"/>
                <a:gd name="connsiteY33" fmla="*/ 2162331 h 2285236"/>
                <a:gd name="connsiteX34" fmla="*/ 1666339 w 4660624"/>
                <a:gd name="connsiteY34" fmla="*/ 1836295 h 2285236"/>
                <a:gd name="connsiteX35" fmla="*/ 1681329 w 4660624"/>
                <a:gd name="connsiteY35" fmla="*/ 1847538 h 2285236"/>
                <a:gd name="connsiteX36" fmla="*/ 1939909 w 4660624"/>
                <a:gd name="connsiteY36" fmla="*/ 1693889 h 2285236"/>
                <a:gd name="connsiteX37" fmla="*/ 2232218 w 4660624"/>
                <a:gd name="connsiteY37" fmla="*/ 1472784 h 2285236"/>
                <a:gd name="connsiteX38" fmla="*/ 2292178 w 4660624"/>
                <a:gd name="connsiteY38" fmla="*/ 1450298 h 2285236"/>
                <a:gd name="connsiteX39" fmla="*/ 2438332 w 4660624"/>
                <a:gd name="connsiteY39" fmla="*/ 1495269 h 2285236"/>
                <a:gd name="connsiteX40" fmla="*/ 2472060 w 4660624"/>
                <a:gd name="connsiteY40" fmla="*/ 1517754 h 2285236"/>
                <a:gd name="connsiteX41" fmla="*/ 2779359 w 4660624"/>
                <a:gd name="connsiteY41" fmla="*/ 1307892 h 2285236"/>
                <a:gd name="connsiteX42" fmla="*/ 3839913 w 4660624"/>
                <a:gd name="connsiteY42" fmla="*/ 513413 h 2285236"/>
                <a:gd name="connsiteX43" fmla="*/ 4660624 w 4660624"/>
                <a:gd name="connsiteY43" fmla="*/ 0 h 2285236"/>
                <a:gd name="connsiteX0" fmla="*/ 2431 w 4788040"/>
                <a:gd name="connsiteY0" fmla="*/ 1491522 h 2483856"/>
                <a:gd name="connsiteX1" fmla="*/ 13673 w 4788040"/>
                <a:gd name="connsiteY1" fmla="*/ 1356610 h 2483856"/>
                <a:gd name="connsiteX2" fmla="*/ 107362 w 4788040"/>
                <a:gd name="connsiteY2" fmla="*/ 1285407 h 2483856"/>
                <a:gd name="connsiteX3" fmla="*/ 290991 w 4788040"/>
                <a:gd name="connsiteY3" fmla="*/ 1221699 h 2483856"/>
                <a:gd name="connsiteX4" fmla="*/ 598290 w 4788040"/>
                <a:gd name="connsiteY4" fmla="*/ 1128010 h 2483856"/>
                <a:gd name="connsiteX5" fmla="*/ 763182 w 4788040"/>
                <a:gd name="connsiteY5" fmla="*/ 1157991 h 2483856"/>
                <a:gd name="connsiteX6" fmla="*/ 901841 w 4788040"/>
                <a:gd name="connsiteY6" fmla="*/ 1026827 h 2483856"/>
                <a:gd name="connsiteX7" fmla="*/ 973044 w 4788040"/>
                <a:gd name="connsiteY7" fmla="*/ 906905 h 2483856"/>
                <a:gd name="connsiteX8" fmla="*/ 1006772 w 4788040"/>
                <a:gd name="connsiteY8" fmla="*/ 824459 h 2483856"/>
                <a:gd name="connsiteX9" fmla="*/ 1134188 w 4788040"/>
                <a:gd name="connsiteY9" fmla="*/ 880672 h 2483856"/>
                <a:gd name="connsiteX10" fmla="*/ 1235372 w 4788040"/>
                <a:gd name="connsiteY10" fmla="*/ 936886 h 2483856"/>
                <a:gd name="connsiteX11" fmla="*/ 1336555 w 4788040"/>
                <a:gd name="connsiteY11" fmla="*/ 1015584 h 2483856"/>
                <a:gd name="connsiteX12" fmla="*/ 1374031 w 4788040"/>
                <a:gd name="connsiteY12" fmla="*/ 1060554 h 2483856"/>
                <a:gd name="connsiteX13" fmla="*/ 1370283 w 4788040"/>
                <a:gd name="connsiteY13" fmla="*/ 1116768 h 2483856"/>
                <a:gd name="connsiteX14" fmla="*/ 1299080 w 4788040"/>
                <a:gd name="connsiteY14" fmla="*/ 1199213 h 2483856"/>
                <a:gd name="connsiteX15" fmla="*/ 1257857 w 4788040"/>
                <a:gd name="connsiteY15" fmla="*/ 1244184 h 2483856"/>
                <a:gd name="connsiteX16" fmla="*/ 1201644 w 4788040"/>
                <a:gd name="connsiteY16" fmla="*/ 1300397 h 2483856"/>
                <a:gd name="connsiteX17" fmla="*/ 1156673 w 4788040"/>
                <a:gd name="connsiteY17" fmla="*/ 1352863 h 2483856"/>
                <a:gd name="connsiteX18" fmla="*/ 1104208 w 4788040"/>
                <a:gd name="connsiteY18" fmla="*/ 1382843 h 2483856"/>
                <a:gd name="connsiteX19" fmla="*/ 1059237 w 4788040"/>
                <a:gd name="connsiteY19" fmla="*/ 1420318 h 2483856"/>
                <a:gd name="connsiteX20" fmla="*/ 1025509 w 4788040"/>
                <a:gd name="connsiteY20" fmla="*/ 1491522 h 2483856"/>
                <a:gd name="connsiteX21" fmla="*/ 999277 w 4788040"/>
                <a:gd name="connsiteY21" fmla="*/ 1600200 h 2483856"/>
                <a:gd name="connsiteX22" fmla="*/ 976791 w 4788040"/>
                <a:gd name="connsiteY22" fmla="*/ 1746354 h 2483856"/>
                <a:gd name="connsiteX23" fmla="*/ 961801 w 4788040"/>
                <a:gd name="connsiteY23" fmla="*/ 1795072 h 2483856"/>
                <a:gd name="connsiteX24" fmla="*/ 931821 w 4788040"/>
                <a:gd name="connsiteY24" fmla="*/ 1806315 h 2483856"/>
                <a:gd name="connsiteX25" fmla="*/ 916831 w 4788040"/>
                <a:gd name="connsiteY25" fmla="*/ 1862528 h 2483856"/>
                <a:gd name="connsiteX26" fmla="*/ 920578 w 4788040"/>
                <a:gd name="connsiteY26" fmla="*/ 1903751 h 2483856"/>
                <a:gd name="connsiteX27" fmla="*/ 916831 w 4788040"/>
                <a:gd name="connsiteY27" fmla="*/ 2087381 h 2483856"/>
                <a:gd name="connsiteX28" fmla="*/ 946811 w 4788040"/>
                <a:gd name="connsiteY28" fmla="*/ 2199807 h 2483856"/>
                <a:gd name="connsiteX29" fmla="*/ 1010519 w 4788040"/>
                <a:gd name="connsiteY29" fmla="*/ 2248525 h 2483856"/>
                <a:gd name="connsiteX30" fmla="*/ 1085470 w 4788040"/>
                <a:gd name="connsiteY30" fmla="*/ 2353456 h 2483856"/>
                <a:gd name="connsiteX31" fmla="*/ 1119198 w 4788040"/>
                <a:gd name="connsiteY31" fmla="*/ 2439650 h 2483856"/>
                <a:gd name="connsiteX32" fmla="*/ 1126693 w 4788040"/>
                <a:gd name="connsiteY32" fmla="*/ 2480872 h 2483856"/>
                <a:gd name="connsiteX33" fmla="*/ 1310322 w 4788040"/>
                <a:gd name="connsiteY33" fmla="*/ 2360951 h 2483856"/>
                <a:gd name="connsiteX34" fmla="*/ 1666339 w 4788040"/>
                <a:gd name="connsiteY34" fmla="*/ 2034915 h 2483856"/>
                <a:gd name="connsiteX35" fmla="*/ 1681329 w 4788040"/>
                <a:gd name="connsiteY35" fmla="*/ 2046158 h 2483856"/>
                <a:gd name="connsiteX36" fmla="*/ 1939909 w 4788040"/>
                <a:gd name="connsiteY36" fmla="*/ 1892509 h 2483856"/>
                <a:gd name="connsiteX37" fmla="*/ 2232218 w 4788040"/>
                <a:gd name="connsiteY37" fmla="*/ 1671404 h 2483856"/>
                <a:gd name="connsiteX38" fmla="*/ 2292178 w 4788040"/>
                <a:gd name="connsiteY38" fmla="*/ 1648918 h 2483856"/>
                <a:gd name="connsiteX39" fmla="*/ 2438332 w 4788040"/>
                <a:gd name="connsiteY39" fmla="*/ 1693889 h 2483856"/>
                <a:gd name="connsiteX40" fmla="*/ 2472060 w 4788040"/>
                <a:gd name="connsiteY40" fmla="*/ 1716374 h 2483856"/>
                <a:gd name="connsiteX41" fmla="*/ 2779359 w 4788040"/>
                <a:gd name="connsiteY41" fmla="*/ 1506512 h 2483856"/>
                <a:gd name="connsiteX42" fmla="*/ 3839913 w 4788040"/>
                <a:gd name="connsiteY42" fmla="*/ 712033 h 2483856"/>
                <a:gd name="connsiteX43" fmla="*/ 4788040 w 4788040"/>
                <a:gd name="connsiteY43" fmla="*/ 0 h 2483856"/>
                <a:gd name="connsiteX0" fmla="*/ 2431 w 4788040"/>
                <a:gd name="connsiteY0" fmla="*/ 1491522 h 2483856"/>
                <a:gd name="connsiteX1" fmla="*/ 13673 w 4788040"/>
                <a:gd name="connsiteY1" fmla="*/ 1356610 h 2483856"/>
                <a:gd name="connsiteX2" fmla="*/ 107362 w 4788040"/>
                <a:gd name="connsiteY2" fmla="*/ 1285407 h 2483856"/>
                <a:gd name="connsiteX3" fmla="*/ 290991 w 4788040"/>
                <a:gd name="connsiteY3" fmla="*/ 1221699 h 2483856"/>
                <a:gd name="connsiteX4" fmla="*/ 598290 w 4788040"/>
                <a:gd name="connsiteY4" fmla="*/ 1128010 h 2483856"/>
                <a:gd name="connsiteX5" fmla="*/ 763182 w 4788040"/>
                <a:gd name="connsiteY5" fmla="*/ 1157991 h 2483856"/>
                <a:gd name="connsiteX6" fmla="*/ 901841 w 4788040"/>
                <a:gd name="connsiteY6" fmla="*/ 1026827 h 2483856"/>
                <a:gd name="connsiteX7" fmla="*/ 973044 w 4788040"/>
                <a:gd name="connsiteY7" fmla="*/ 906905 h 2483856"/>
                <a:gd name="connsiteX8" fmla="*/ 1006772 w 4788040"/>
                <a:gd name="connsiteY8" fmla="*/ 824459 h 2483856"/>
                <a:gd name="connsiteX9" fmla="*/ 1134188 w 4788040"/>
                <a:gd name="connsiteY9" fmla="*/ 880672 h 2483856"/>
                <a:gd name="connsiteX10" fmla="*/ 1235372 w 4788040"/>
                <a:gd name="connsiteY10" fmla="*/ 936886 h 2483856"/>
                <a:gd name="connsiteX11" fmla="*/ 1336555 w 4788040"/>
                <a:gd name="connsiteY11" fmla="*/ 1015584 h 2483856"/>
                <a:gd name="connsiteX12" fmla="*/ 1374031 w 4788040"/>
                <a:gd name="connsiteY12" fmla="*/ 1060554 h 2483856"/>
                <a:gd name="connsiteX13" fmla="*/ 1370283 w 4788040"/>
                <a:gd name="connsiteY13" fmla="*/ 1116768 h 2483856"/>
                <a:gd name="connsiteX14" fmla="*/ 1299080 w 4788040"/>
                <a:gd name="connsiteY14" fmla="*/ 1199213 h 2483856"/>
                <a:gd name="connsiteX15" fmla="*/ 1257857 w 4788040"/>
                <a:gd name="connsiteY15" fmla="*/ 1244184 h 2483856"/>
                <a:gd name="connsiteX16" fmla="*/ 1201644 w 4788040"/>
                <a:gd name="connsiteY16" fmla="*/ 1300397 h 2483856"/>
                <a:gd name="connsiteX17" fmla="*/ 1156673 w 4788040"/>
                <a:gd name="connsiteY17" fmla="*/ 1352863 h 2483856"/>
                <a:gd name="connsiteX18" fmla="*/ 1104208 w 4788040"/>
                <a:gd name="connsiteY18" fmla="*/ 1382843 h 2483856"/>
                <a:gd name="connsiteX19" fmla="*/ 1059237 w 4788040"/>
                <a:gd name="connsiteY19" fmla="*/ 1420318 h 2483856"/>
                <a:gd name="connsiteX20" fmla="*/ 1025509 w 4788040"/>
                <a:gd name="connsiteY20" fmla="*/ 1491522 h 2483856"/>
                <a:gd name="connsiteX21" fmla="*/ 999277 w 4788040"/>
                <a:gd name="connsiteY21" fmla="*/ 1600200 h 2483856"/>
                <a:gd name="connsiteX22" fmla="*/ 976791 w 4788040"/>
                <a:gd name="connsiteY22" fmla="*/ 1746354 h 2483856"/>
                <a:gd name="connsiteX23" fmla="*/ 961801 w 4788040"/>
                <a:gd name="connsiteY23" fmla="*/ 1795072 h 2483856"/>
                <a:gd name="connsiteX24" fmla="*/ 931821 w 4788040"/>
                <a:gd name="connsiteY24" fmla="*/ 1806315 h 2483856"/>
                <a:gd name="connsiteX25" fmla="*/ 916831 w 4788040"/>
                <a:gd name="connsiteY25" fmla="*/ 1862528 h 2483856"/>
                <a:gd name="connsiteX26" fmla="*/ 920578 w 4788040"/>
                <a:gd name="connsiteY26" fmla="*/ 1903751 h 2483856"/>
                <a:gd name="connsiteX27" fmla="*/ 916831 w 4788040"/>
                <a:gd name="connsiteY27" fmla="*/ 2087381 h 2483856"/>
                <a:gd name="connsiteX28" fmla="*/ 946811 w 4788040"/>
                <a:gd name="connsiteY28" fmla="*/ 2199807 h 2483856"/>
                <a:gd name="connsiteX29" fmla="*/ 1010519 w 4788040"/>
                <a:gd name="connsiteY29" fmla="*/ 2248525 h 2483856"/>
                <a:gd name="connsiteX30" fmla="*/ 1085470 w 4788040"/>
                <a:gd name="connsiteY30" fmla="*/ 2353456 h 2483856"/>
                <a:gd name="connsiteX31" fmla="*/ 1119198 w 4788040"/>
                <a:gd name="connsiteY31" fmla="*/ 2439650 h 2483856"/>
                <a:gd name="connsiteX32" fmla="*/ 1126693 w 4788040"/>
                <a:gd name="connsiteY32" fmla="*/ 2480872 h 2483856"/>
                <a:gd name="connsiteX33" fmla="*/ 1310322 w 4788040"/>
                <a:gd name="connsiteY33" fmla="*/ 2360951 h 2483856"/>
                <a:gd name="connsiteX34" fmla="*/ 1666339 w 4788040"/>
                <a:gd name="connsiteY34" fmla="*/ 2034915 h 2483856"/>
                <a:gd name="connsiteX35" fmla="*/ 1681329 w 4788040"/>
                <a:gd name="connsiteY35" fmla="*/ 2046158 h 2483856"/>
                <a:gd name="connsiteX36" fmla="*/ 1939909 w 4788040"/>
                <a:gd name="connsiteY36" fmla="*/ 1892509 h 2483856"/>
                <a:gd name="connsiteX37" fmla="*/ 2232218 w 4788040"/>
                <a:gd name="connsiteY37" fmla="*/ 1671404 h 2483856"/>
                <a:gd name="connsiteX38" fmla="*/ 2292178 w 4788040"/>
                <a:gd name="connsiteY38" fmla="*/ 1648918 h 2483856"/>
                <a:gd name="connsiteX39" fmla="*/ 2438332 w 4788040"/>
                <a:gd name="connsiteY39" fmla="*/ 1693889 h 2483856"/>
                <a:gd name="connsiteX40" fmla="*/ 2472060 w 4788040"/>
                <a:gd name="connsiteY40" fmla="*/ 1716374 h 2483856"/>
                <a:gd name="connsiteX41" fmla="*/ 2779359 w 4788040"/>
                <a:gd name="connsiteY41" fmla="*/ 1506512 h 2483856"/>
                <a:gd name="connsiteX42" fmla="*/ 3839913 w 4788040"/>
                <a:gd name="connsiteY42" fmla="*/ 712033 h 2483856"/>
                <a:gd name="connsiteX43" fmla="*/ 4788040 w 4788040"/>
                <a:gd name="connsiteY43" fmla="*/ 0 h 2483856"/>
                <a:gd name="connsiteX0" fmla="*/ 2431 w 4788040"/>
                <a:gd name="connsiteY0" fmla="*/ 1491522 h 2483856"/>
                <a:gd name="connsiteX1" fmla="*/ 13673 w 4788040"/>
                <a:gd name="connsiteY1" fmla="*/ 1356610 h 2483856"/>
                <a:gd name="connsiteX2" fmla="*/ 107362 w 4788040"/>
                <a:gd name="connsiteY2" fmla="*/ 1285407 h 2483856"/>
                <a:gd name="connsiteX3" fmla="*/ 290991 w 4788040"/>
                <a:gd name="connsiteY3" fmla="*/ 1221699 h 2483856"/>
                <a:gd name="connsiteX4" fmla="*/ 598290 w 4788040"/>
                <a:gd name="connsiteY4" fmla="*/ 1128010 h 2483856"/>
                <a:gd name="connsiteX5" fmla="*/ 763182 w 4788040"/>
                <a:gd name="connsiteY5" fmla="*/ 1157991 h 2483856"/>
                <a:gd name="connsiteX6" fmla="*/ 901841 w 4788040"/>
                <a:gd name="connsiteY6" fmla="*/ 1026827 h 2483856"/>
                <a:gd name="connsiteX7" fmla="*/ 973044 w 4788040"/>
                <a:gd name="connsiteY7" fmla="*/ 906905 h 2483856"/>
                <a:gd name="connsiteX8" fmla="*/ 1006772 w 4788040"/>
                <a:gd name="connsiteY8" fmla="*/ 824459 h 2483856"/>
                <a:gd name="connsiteX9" fmla="*/ 1134188 w 4788040"/>
                <a:gd name="connsiteY9" fmla="*/ 880672 h 2483856"/>
                <a:gd name="connsiteX10" fmla="*/ 1235372 w 4788040"/>
                <a:gd name="connsiteY10" fmla="*/ 936886 h 2483856"/>
                <a:gd name="connsiteX11" fmla="*/ 1336555 w 4788040"/>
                <a:gd name="connsiteY11" fmla="*/ 1015584 h 2483856"/>
                <a:gd name="connsiteX12" fmla="*/ 1374031 w 4788040"/>
                <a:gd name="connsiteY12" fmla="*/ 1060554 h 2483856"/>
                <a:gd name="connsiteX13" fmla="*/ 1370283 w 4788040"/>
                <a:gd name="connsiteY13" fmla="*/ 1116768 h 2483856"/>
                <a:gd name="connsiteX14" fmla="*/ 1299080 w 4788040"/>
                <a:gd name="connsiteY14" fmla="*/ 1199213 h 2483856"/>
                <a:gd name="connsiteX15" fmla="*/ 1257857 w 4788040"/>
                <a:gd name="connsiteY15" fmla="*/ 1244184 h 2483856"/>
                <a:gd name="connsiteX16" fmla="*/ 1201644 w 4788040"/>
                <a:gd name="connsiteY16" fmla="*/ 1300397 h 2483856"/>
                <a:gd name="connsiteX17" fmla="*/ 1156673 w 4788040"/>
                <a:gd name="connsiteY17" fmla="*/ 1352863 h 2483856"/>
                <a:gd name="connsiteX18" fmla="*/ 1104208 w 4788040"/>
                <a:gd name="connsiteY18" fmla="*/ 1382843 h 2483856"/>
                <a:gd name="connsiteX19" fmla="*/ 1059237 w 4788040"/>
                <a:gd name="connsiteY19" fmla="*/ 1420318 h 2483856"/>
                <a:gd name="connsiteX20" fmla="*/ 1025509 w 4788040"/>
                <a:gd name="connsiteY20" fmla="*/ 1491522 h 2483856"/>
                <a:gd name="connsiteX21" fmla="*/ 999277 w 4788040"/>
                <a:gd name="connsiteY21" fmla="*/ 1600200 h 2483856"/>
                <a:gd name="connsiteX22" fmla="*/ 976791 w 4788040"/>
                <a:gd name="connsiteY22" fmla="*/ 1746354 h 2483856"/>
                <a:gd name="connsiteX23" fmla="*/ 961801 w 4788040"/>
                <a:gd name="connsiteY23" fmla="*/ 1795072 h 2483856"/>
                <a:gd name="connsiteX24" fmla="*/ 931821 w 4788040"/>
                <a:gd name="connsiteY24" fmla="*/ 1806315 h 2483856"/>
                <a:gd name="connsiteX25" fmla="*/ 916831 w 4788040"/>
                <a:gd name="connsiteY25" fmla="*/ 1862528 h 2483856"/>
                <a:gd name="connsiteX26" fmla="*/ 920578 w 4788040"/>
                <a:gd name="connsiteY26" fmla="*/ 1903751 h 2483856"/>
                <a:gd name="connsiteX27" fmla="*/ 916831 w 4788040"/>
                <a:gd name="connsiteY27" fmla="*/ 2087381 h 2483856"/>
                <a:gd name="connsiteX28" fmla="*/ 946811 w 4788040"/>
                <a:gd name="connsiteY28" fmla="*/ 2199807 h 2483856"/>
                <a:gd name="connsiteX29" fmla="*/ 1010519 w 4788040"/>
                <a:gd name="connsiteY29" fmla="*/ 2248525 h 2483856"/>
                <a:gd name="connsiteX30" fmla="*/ 1085470 w 4788040"/>
                <a:gd name="connsiteY30" fmla="*/ 2353456 h 2483856"/>
                <a:gd name="connsiteX31" fmla="*/ 1119198 w 4788040"/>
                <a:gd name="connsiteY31" fmla="*/ 2439650 h 2483856"/>
                <a:gd name="connsiteX32" fmla="*/ 1126693 w 4788040"/>
                <a:gd name="connsiteY32" fmla="*/ 2480872 h 2483856"/>
                <a:gd name="connsiteX33" fmla="*/ 1310322 w 4788040"/>
                <a:gd name="connsiteY33" fmla="*/ 2360951 h 2483856"/>
                <a:gd name="connsiteX34" fmla="*/ 1666339 w 4788040"/>
                <a:gd name="connsiteY34" fmla="*/ 2034915 h 2483856"/>
                <a:gd name="connsiteX35" fmla="*/ 1681329 w 4788040"/>
                <a:gd name="connsiteY35" fmla="*/ 2046158 h 2483856"/>
                <a:gd name="connsiteX36" fmla="*/ 1939909 w 4788040"/>
                <a:gd name="connsiteY36" fmla="*/ 1892509 h 2483856"/>
                <a:gd name="connsiteX37" fmla="*/ 2232218 w 4788040"/>
                <a:gd name="connsiteY37" fmla="*/ 1671404 h 2483856"/>
                <a:gd name="connsiteX38" fmla="*/ 2292178 w 4788040"/>
                <a:gd name="connsiteY38" fmla="*/ 1648918 h 2483856"/>
                <a:gd name="connsiteX39" fmla="*/ 2438332 w 4788040"/>
                <a:gd name="connsiteY39" fmla="*/ 1693889 h 2483856"/>
                <a:gd name="connsiteX40" fmla="*/ 2472060 w 4788040"/>
                <a:gd name="connsiteY40" fmla="*/ 1716374 h 2483856"/>
                <a:gd name="connsiteX41" fmla="*/ 2779359 w 4788040"/>
                <a:gd name="connsiteY41" fmla="*/ 1506512 h 2483856"/>
                <a:gd name="connsiteX42" fmla="*/ 3839913 w 4788040"/>
                <a:gd name="connsiteY42" fmla="*/ 712033 h 2483856"/>
                <a:gd name="connsiteX43" fmla="*/ 4788040 w 4788040"/>
                <a:gd name="connsiteY43" fmla="*/ 0 h 2483856"/>
                <a:gd name="connsiteX0" fmla="*/ 2431 w 4784293"/>
                <a:gd name="connsiteY0" fmla="*/ 1514007 h 2506341"/>
                <a:gd name="connsiteX1" fmla="*/ 13673 w 4784293"/>
                <a:gd name="connsiteY1" fmla="*/ 1379095 h 2506341"/>
                <a:gd name="connsiteX2" fmla="*/ 107362 w 4784293"/>
                <a:gd name="connsiteY2" fmla="*/ 1307892 h 2506341"/>
                <a:gd name="connsiteX3" fmla="*/ 290991 w 4784293"/>
                <a:gd name="connsiteY3" fmla="*/ 1244184 h 2506341"/>
                <a:gd name="connsiteX4" fmla="*/ 598290 w 4784293"/>
                <a:gd name="connsiteY4" fmla="*/ 1150495 h 2506341"/>
                <a:gd name="connsiteX5" fmla="*/ 763182 w 4784293"/>
                <a:gd name="connsiteY5" fmla="*/ 1180476 h 2506341"/>
                <a:gd name="connsiteX6" fmla="*/ 901841 w 4784293"/>
                <a:gd name="connsiteY6" fmla="*/ 1049312 h 2506341"/>
                <a:gd name="connsiteX7" fmla="*/ 973044 w 4784293"/>
                <a:gd name="connsiteY7" fmla="*/ 929390 h 2506341"/>
                <a:gd name="connsiteX8" fmla="*/ 1006772 w 4784293"/>
                <a:gd name="connsiteY8" fmla="*/ 846944 h 2506341"/>
                <a:gd name="connsiteX9" fmla="*/ 1134188 w 4784293"/>
                <a:gd name="connsiteY9" fmla="*/ 903157 h 2506341"/>
                <a:gd name="connsiteX10" fmla="*/ 1235372 w 4784293"/>
                <a:gd name="connsiteY10" fmla="*/ 959371 h 2506341"/>
                <a:gd name="connsiteX11" fmla="*/ 1336555 w 4784293"/>
                <a:gd name="connsiteY11" fmla="*/ 1038069 h 2506341"/>
                <a:gd name="connsiteX12" fmla="*/ 1374031 w 4784293"/>
                <a:gd name="connsiteY12" fmla="*/ 1083039 h 2506341"/>
                <a:gd name="connsiteX13" fmla="*/ 1370283 w 4784293"/>
                <a:gd name="connsiteY13" fmla="*/ 1139253 h 2506341"/>
                <a:gd name="connsiteX14" fmla="*/ 1299080 w 4784293"/>
                <a:gd name="connsiteY14" fmla="*/ 1221698 h 2506341"/>
                <a:gd name="connsiteX15" fmla="*/ 1257857 w 4784293"/>
                <a:gd name="connsiteY15" fmla="*/ 1266669 h 2506341"/>
                <a:gd name="connsiteX16" fmla="*/ 1201644 w 4784293"/>
                <a:gd name="connsiteY16" fmla="*/ 1322882 h 2506341"/>
                <a:gd name="connsiteX17" fmla="*/ 1156673 w 4784293"/>
                <a:gd name="connsiteY17" fmla="*/ 1375348 h 2506341"/>
                <a:gd name="connsiteX18" fmla="*/ 1104208 w 4784293"/>
                <a:gd name="connsiteY18" fmla="*/ 1405328 h 2506341"/>
                <a:gd name="connsiteX19" fmla="*/ 1059237 w 4784293"/>
                <a:gd name="connsiteY19" fmla="*/ 1442803 h 2506341"/>
                <a:gd name="connsiteX20" fmla="*/ 1025509 w 4784293"/>
                <a:gd name="connsiteY20" fmla="*/ 1514007 h 2506341"/>
                <a:gd name="connsiteX21" fmla="*/ 999277 w 4784293"/>
                <a:gd name="connsiteY21" fmla="*/ 1622685 h 2506341"/>
                <a:gd name="connsiteX22" fmla="*/ 976791 w 4784293"/>
                <a:gd name="connsiteY22" fmla="*/ 1768839 h 2506341"/>
                <a:gd name="connsiteX23" fmla="*/ 961801 w 4784293"/>
                <a:gd name="connsiteY23" fmla="*/ 1817557 h 2506341"/>
                <a:gd name="connsiteX24" fmla="*/ 931821 w 4784293"/>
                <a:gd name="connsiteY24" fmla="*/ 1828800 h 2506341"/>
                <a:gd name="connsiteX25" fmla="*/ 916831 w 4784293"/>
                <a:gd name="connsiteY25" fmla="*/ 1885013 h 2506341"/>
                <a:gd name="connsiteX26" fmla="*/ 920578 w 4784293"/>
                <a:gd name="connsiteY26" fmla="*/ 1926236 h 2506341"/>
                <a:gd name="connsiteX27" fmla="*/ 916831 w 4784293"/>
                <a:gd name="connsiteY27" fmla="*/ 2109866 h 2506341"/>
                <a:gd name="connsiteX28" fmla="*/ 946811 w 4784293"/>
                <a:gd name="connsiteY28" fmla="*/ 2222292 h 2506341"/>
                <a:gd name="connsiteX29" fmla="*/ 1010519 w 4784293"/>
                <a:gd name="connsiteY29" fmla="*/ 2271010 h 2506341"/>
                <a:gd name="connsiteX30" fmla="*/ 1085470 w 4784293"/>
                <a:gd name="connsiteY30" fmla="*/ 2375941 h 2506341"/>
                <a:gd name="connsiteX31" fmla="*/ 1119198 w 4784293"/>
                <a:gd name="connsiteY31" fmla="*/ 2462135 h 2506341"/>
                <a:gd name="connsiteX32" fmla="*/ 1126693 w 4784293"/>
                <a:gd name="connsiteY32" fmla="*/ 2503357 h 2506341"/>
                <a:gd name="connsiteX33" fmla="*/ 1310322 w 4784293"/>
                <a:gd name="connsiteY33" fmla="*/ 2383436 h 2506341"/>
                <a:gd name="connsiteX34" fmla="*/ 1666339 w 4784293"/>
                <a:gd name="connsiteY34" fmla="*/ 2057400 h 2506341"/>
                <a:gd name="connsiteX35" fmla="*/ 1681329 w 4784293"/>
                <a:gd name="connsiteY35" fmla="*/ 2068643 h 2506341"/>
                <a:gd name="connsiteX36" fmla="*/ 1939909 w 4784293"/>
                <a:gd name="connsiteY36" fmla="*/ 1914994 h 2506341"/>
                <a:gd name="connsiteX37" fmla="*/ 2232218 w 4784293"/>
                <a:gd name="connsiteY37" fmla="*/ 1693889 h 2506341"/>
                <a:gd name="connsiteX38" fmla="*/ 2292178 w 4784293"/>
                <a:gd name="connsiteY38" fmla="*/ 1671403 h 2506341"/>
                <a:gd name="connsiteX39" fmla="*/ 2438332 w 4784293"/>
                <a:gd name="connsiteY39" fmla="*/ 1716374 h 2506341"/>
                <a:gd name="connsiteX40" fmla="*/ 2472060 w 4784293"/>
                <a:gd name="connsiteY40" fmla="*/ 1738859 h 2506341"/>
                <a:gd name="connsiteX41" fmla="*/ 2779359 w 4784293"/>
                <a:gd name="connsiteY41" fmla="*/ 1528997 h 2506341"/>
                <a:gd name="connsiteX42" fmla="*/ 3839913 w 4784293"/>
                <a:gd name="connsiteY42" fmla="*/ 734518 h 2506341"/>
                <a:gd name="connsiteX43" fmla="*/ 4784293 w 4784293"/>
                <a:gd name="connsiteY43" fmla="*/ 0 h 2506341"/>
                <a:gd name="connsiteX0" fmla="*/ 2431 w 4776798"/>
                <a:gd name="connsiteY0" fmla="*/ 1495270 h 2487604"/>
                <a:gd name="connsiteX1" fmla="*/ 13673 w 4776798"/>
                <a:gd name="connsiteY1" fmla="*/ 1360358 h 2487604"/>
                <a:gd name="connsiteX2" fmla="*/ 107362 w 4776798"/>
                <a:gd name="connsiteY2" fmla="*/ 1289155 h 2487604"/>
                <a:gd name="connsiteX3" fmla="*/ 290991 w 4776798"/>
                <a:gd name="connsiteY3" fmla="*/ 1225447 h 2487604"/>
                <a:gd name="connsiteX4" fmla="*/ 598290 w 4776798"/>
                <a:gd name="connsiteY4" fmla="*/ 1131758 h 2487604"/>
                <a:gd name="connsiteX5" fmla="*/ 763182 w 4776798"/>
                <a:gd name="connsiteY5" fmla="*/ 1161739 h 2487604"/>
                <a:gd name="connsiteX6" fmla="*/ 901841 w 4776798"/>
                <a:gd name="connsiteY6" fmla="*/ 1030575 h 2487604"/>
                <a:gd name="connsiteX7" fmla="*/ 973044 w 4776798"/>
                <a:gd name="connsiteY7" fmla="*/ 910653 h 2487604"/>
                <a:gd name="connsiteX8" fmla="*/ 1006772 w 4776798"/>
                <a:gd name="connsiteY8" fmla="*/ 828207 h 2487604"/>
                <a:gd name="connsiteX9" fmla="*/ 1134188 w 4776798"/>
                <a:gd name="connsiteY9" fmla="*/ 884420 h 2487604"/>
                <a:gd name="connsiteX10" fmla="*/ 1235372 w 4776798"/>
                <a:gd name="connsiteY10" fmla="*/ 940634 h 2487604"/>
                <a:gd name="connsiteX11" fmla="*/ 1336555 w 4776798"/>
                <a:gd name="connsiteY11" fmla="*/ 1019332 h 2487604"/>
                <a:gd name="connsiteX12" fmla="*/ 1374031 w 4776798"/>
                <a:gd name="connsiteY12" fmla="*/ 1064302 h 2487604"/>
                <a:gd name="connsiteX13" fmla="*/ 1370283 w 4776798"/>
                <a:gd name="connsiteY13" fmla="*/ 1120516 h 2487604"/>
                <a:gd name="connsiteX14" fmla="*/ 1299080 w 4776798"/>
                <a:gd name="connsiteY14" fmla="*/ 1202961 h 2487604"/>
                <a:gd name="connsiteX15" fmla="*/ 1257857 w 4776798"/>
                <a:gd name="connsiteY15" fmla="*/ 1247932 h 2487604"/>
                <a:gd name="connsiteX16" fmla="*/ 1201644 w 4776798"/>
                <a:gd name="connsiteY16" fmla="*/ 1304145 h 2487604"/>
                <a:gd name="connsiteX17" fmla="*/ 1156673 w 4776798"/>
                <a:gd name="connsiteY17" fmla="*/ 1356611 h 2487604"/>
                <a:gd name="connsiteX18" fmla="*/ 1104208 w 4776798"/>
                <a:gd name="connsiteY18" fmla="*/ 1386591 h 2487604"/>
                <a:gd name="connsiteX19" fmla="*/ 1059237 w 4776798"/>
                <a:gd name="connsiteY19" fmla="*/ 1424066 h 2487604"/>
                <a:gd name="connsiteX20" fmla="*/ 1025509 w 4776798"/>
                <a:gd name="connsiteY20" fmla="*/ 1495270 h 2487604"/>
                <a:gd name="connsiteX21" fmla="*/ 999277 w 4776798"/>
                <a:gd name="connsiteY21" fmla="*/ 1603948 h 2487604"/>
                <a:gd name="connsiteX22" fmla="*/ 976791 w 4776798"/>
                <a:gd name="connsiteY22" fmla="*/ 1750102 h 2487604"/>
                <a:gd name="connsiteX23" fmla="*/ 961801 w 4776798"/>
                <a:gd name="connsiteY23" fmla="*/ 1798820 h 2487604"/>
                <a:gd name="connsiteX24" fmla="*/ 931821 w 4776798"/>
                <a:gd name="connsiteY24" fmla="*/ 1810063 h 2487604"/>
                <a:gd name="connsiteX25" fmla="*/ 916831 w 4776798"/>
                <a:gd name="connsiteY25" fmla="*/ 1866276 h 2487604"/>
                <a:gd name="connsiteX26" fmla="*/ 920578 w 4776798"/>
                <a:gd name="connsiteY26" fmla="*/ 1907499 h 2487604"/>
                <a:gd name="connsiteX27" fmla="*/ 916831 w 4776798"/>
                <a:gd name="connsiteY27" fmla="*/ 2091129 h 2487604"/>
                <a:gd name="connsiteX28" fmla="*/ 946811 w 4776798"/>
                <a:gd name="connsiteY28" fmla="*/ 2203555 h 2487604"/>
                <a:gd name="connsiteX29" fmla="*/ 1010519 w 4776798"/>
                <a:gd name="connsiteY29" fmla="*/ 2252273 h 2487604"/>
                <a:gd name="connsiteX30" fmla="*/ 1085470 w 4776798"/>
                <a:gd name="connsiteY30" fmla="*/ 2357204 h 2487604"/>
                <a:gd name="connsiteX31" fmla="*/ 1119198 w 4776798"/>
                <a:gd name="connsiteY31" fmla="*/ 2443398 h 2487604"/>
                <a:gd name="connsiteX32" fmla="*/ 1126693 w 4776798"/>
                <a:gd name="connsiteY32" fmla="*/ 2484620 h 2487604"/>
                <a:gd name="connsiteX33" fmla="*/ 1310322 w 4776798"/>
                <a:gd name="connsiteY33" fmla="*/ 2364699 h 2487604"/>
                <a:gd name="connsiteX34" fmla="*/ 1666339 w 4776798"/>
                <a:gd name="connsiteY34" fmla="*/ 2038663 h 2487604"/>
                <a:gd name="connsiteX35" fmla="*/ 1681329 w 4776798"/>
                <a:gd name="connsiteY35" fmla="*/ 2049906 h 2487604"/>
                <a:gd name="connsiteX36" fmla="*/ 1939909 w 4776798"/>
                <a:gd name="connsiteY36" fmla="*/ 1896257 h 2487604"/>
                <a:gd name="connsiteX37" fmla="*/ 2232218 w 4776798"/>
                <a:gd name="connsiteY37" fmla="*/ 1675152 h 2487604"/>
                <a:gd name="connsiteX38" fmla="*/ 2292178 w 4776798"/>
                <a:gd name="connsiteY38" fmla="*/ 1652666 h 2487604"/>
                <a:gd name="connsiteX39" fmla="*/ 2438332 w 4776798"/>
                <a:gd name="connsiteY39" fmla="*/ 1697637 h 2487604"/>
                <a:gd name="connsiteX40" fmla="*/ 2472060 w 4776798"/>
                <a:gd name="connsiteY40" fmla="*/ 1720122 h 2487604"/>
                <a:gd name="connsiteX41" fmla="*/ 2779359 w 4776798"/>
                <a:gd name="connsiteY41" fmla="*/ 1510260 h 2487604"/>
                <a:gd name="connsiteX42" fmla="*/ 3839913 w 4776798"/>
                <a:gd name="connsiteY42" fmla="*/ 715781 h 2487604"/>
                <a:gd name="connsiteX43" fmla="*/ 4776798 w 4776798"/>
                <a:gd name="connsiteY43" fmla="*/ 0 h 2487604"/>
                <a:gd name="connsiteX0" fmla="*/ 2431 w 4776798"/>
                <a:gd name="connsiteY0" fmla="*/ 1495270 h 2487604"/>
                <a:gd name="connsiteX1" fmla="*/ 13673 w 4776798"/>
                <a:gd name="connsiteY1" fmla="*/ 1360358 h 2487604"/>
                <a:gd name="connsiteX2" fmla="*/ 107362 w 4776798"/>
                <a:gd name="connsiteY2" fmla="*/ 1289155 h 2487604"/>
                <a:gd name="connsiteX3" fmla="*/ 290991 w 4776798"/>
                <a:gd name="connsiteY3" fmla="*/ 1225447 h 2487604"/>
                <a:gd name="connsiteX4" fmla="*/ 598290 w 4776798"/>
                <a:gd name="connsiteY4" fmla="*/ 1131758 h 2487604"/>
                <a:gd name="connsiteX5" fmla="*/ 763182 w 4776798"/>
                <a:gd name="connsiteY5" fmla="*/ 1161739 h 2487604"/>
                <a:gd name="connsiteX6" fmla="*/ 901841 w 4776798"/>
                <a:gd name="connsiteY6" fmla="*/ 1030575 h 2487604"/>
                <a:gd name="connsiteX7" fmla="*/ 973044 w 4776798"/>
                <a:gd name="connsiteY7" fmla="*/ 910653 h 2487604"/>
                <a:gd name="connsiteX8" fmla="*/ 1006772 w 4776798"/>
                <a:gd name="connsiteY8" fmla="*/ 828207 h 2487604"/>
                <a:gd name="connsiteX9" fmla="*/ 1134188 w 4776798"/>
                <a:gd name="connsiteY9" fmla="*/ 884420 h 2487604"/>
                <a:gd name="connsiteX10" fmla="*/ 1235372 w 4776798"/>
                <a:gd name="connsiteY10" fmla="*/ 940634 h 2487604"/>
                <a:gd name="connsiteX11" fmla="*/ 1336555 w 4776798"/>
                <a:gd name="connsiteY11" fmla="*/ 1019332 h 2487604"/>
                <a:gd name="connsiteX12" fmla="*/ 1374031 w 4776798"/>
                <a:gd name="connsiteY12" fmla="*/ 1064302 h 2487604"/>
                <a:gd name="connsiteX13" fmla="*/ 1370283 w 4776798"/>
                <a:gd name="connsiteY13" fmla="*/ 1120516 h 2487604"/>
                <a:gd name="connsiteX14" fmla="*/ 1299080 w 4776798"/>
                <a:gd name="connsiteY14" fmla="*/ 1202961 h 2487604"/>
                <a:gd name="connsiteX15" fmla="*/ 1257857 w 4776798"/>
                <a:gd name="connsiteY15" fmla="*/ 1247932 h 2487604"/>
                <a:gd name="connsiteX16" fmla="*/ 1201644 w 4776798"/>
                <a:gd name="connsiteY16" fmla="*/ 1304145 h 2487604"/>
                <a:gd name="connsiteX17" fmla="*/ 1156673 w 4776798"/>
                <a:gd name="connsiteY17" fmla="*/ 1356611 h 2487604"/>
                <a:gd name="connsiteX18" fmla="*/ 1104208 w 4776798"/>
                <a:gd name="connsiteY18" fmla="*/ 1386591 h 2487604"/>
                <a:gd name="connsiteX19" fmla="*/ 1059237 w 4776798"/>
                <a:gd name="connsiteY19" fmla="*/ 1424066 h 2487604"/>
                <a:gd name="connsiteX20" fmla="*/ 1025509 w 4776798"/>
                <a:gd name="connsiteY20" fmla="*/ 1495270 h 2487604"/>
                <a:gd name="connsiteX21" fmla="*/ 999277 w 4776798"/>
                <a:gd name="connsiteY21" fmla="*/ 1603948 h 2487604"/>
                <a:gd name="connsiteX22" fmla="*/ 976791 w 4776798"/>
                <a:gd name="connsiteY22" fmla="*/ 1750102 h 2487604"/>
                <a:gd name="connsiteX23" fmla="*/ 961801 w 4776798"/>
                <a:gd name="connsiteY23" fmla="*/ 1798820 h 2487604"/>
                <a:gd name="connsiteX24" fmla="*/ 931821 w 4776798"/>
                <a:gd name="connsiteY24" fmla="*/ 1810063 h 2487604"/>
                <a:gd name="connsiteX25" fmla="*/ 916831 w 4776798"/>
                <a:gd name="connsiteY25" fmla="*/ 1866276 h 2487604"/>
                <a:gd name="connsiteX26" fmla="*/ 920578 w 4776798"/>
                <a:gd name="connsiteY26" fmla="*/ 1907499 h 2487604"/>
                <a:gd name="connsiteX27" fmla="*/ 916831 w 4776798"/>
                <a:gd name="connsiteY27" fmla="*/ 2091129 h 2487604"/>
                <a:gd name="connsiteX28" fmla="*/ 946811 w 4776798"/>
                <a:gd name="connsiteY28" fmla="*/ 2203555 h 2487604"/>
                <a:gd name="connsiteX29" fmla="*/ 1010519 w 4776798"/>
                <a:gd name="connsiteY29" fmla="*/ 2252273 h 2487604"/>
                <a:gd name="connsiteX30" fmla="*/ 1085470 w 4776798"/>
                <a:gd name="connsiteY30" fmla="*/ 2357204 h 2487604"/>
                <a:gd name="connsiteX31" fmla="*/ 1119198 w 4776798"/>
                <a:gd name="connsiteY31" fmla="*/ 2443398 h 2487604"/>
                <a:gd name="connsiteX32" fmla="*/ 1126693 w 4776798"/>
                <a:gd name="connsiteY32" fmla="*/ 2484620 h 2487604"/>
                <a:gd name="connsiteX33" fmla="*/ 1310322 w 4776798"/>
                <a:gd name="connsiteY33" fmla="*/ 2364699 h 2487604"/>
                <a:gd name="connsiteX34" fmla="*/ 1666339 w 4776798"/>
                <a:gd name="connsiteY34" fmla="*/ 2038663 h 2487604"/>
                <a:gd name="connsiteX35" fmla="*/ 1681329 w 4776798"/>
                <a:gd name="connsiteY35" fmla="*/ 2049906 h 2487604"/>
                <a:gd name="connsiteX36" fmla="*/ 1939909 w 4776798"/>
                <a:gd name="connsiteY36" fmla="*/ 1896257 h 2487604"/>
                <a:gd name="connsiteX37" fmla="*/ 2232218 w 4776798"/>
                <a:gd name="connsiteY37" fmla="*/ 1675152 h 2487604"/>
                <a:gd name="connsiteX38" fmla="*/ 2292178 w 4776798"/>
                <a:gd name="connsiteY38" fmla="*/ 1652666 h 2487604"/>
                <a:gd name="connsiteX39" fmla="*/ 2438332 w 4776798"/>
                <a:gd name="connsiteY39" fmla="*/ 1697637 h 2487604"/>
                <a:gd name="connsiteX40" fmla="*/ 2472060 w 4776798"/>
                <a:gd name="connsiteY40" fmla="*/ 1720122 h 2487604"/>
                <a:gd name="connsiteX41" fmla="*/ 2768117 w 4776798"/>
                <a:gd name="connsiteY41" fmla="*/ 1502765 h 2487604"/>
                <a:gd name="connsiteX42" fmla="*/ 3839913 w 4776798"/>
                <a:gd name="connsiteY42" fmla="*/ 715781 h 2487604"/>
                <a:gd name="connsiteX43" fmla="*/ 4776798 w 4776798"/>
                <a:gd name="connsiteY43" fmla="*/ 0 h 2487604"/>
                <a:gd name="connsiteX0" fmla="*/ 2431 w 4776798"/>
                <a:gd name="connsiteY0" fmla="*/ 1495270 h 2487604"/>
                <a:gd name="connsiteX1" fmla="*/ 13673 w 4776798"/>
                <a:gd name="connsiteY1" fmla="*/ 1360358 h 2487604"/>
                <a:gd name="connsiteX2" fmla="*/ 107362 w 4776798"/>
                <a:gd name="connsiteY2" fmla="*/ 1289155 h 2487604"/>
                <a:gd name="connsiteX3" fmla="*/ 290991 w 4776798"/>
                <a:gd name="connsiteY3" fmla="*/ 1225447 h 2487604"/>
                <a:gd name="connsiteX4" fmla="*/ 598290 w 4776798"/>
                <a:gd name="connsiteY4" fmla="*/ 1131758 h 2487604"/>
                <a:gd name="connsiteX5" fmla="*/ 763182 w 4776798"/>
                <a:gd name="connsiteY5" fmla="*/ 1161739 h 2487604"/>
                <a:gd name="connsiteX6" fmla="*/ 901841 w 4776798"/>
                <a:gd name="connsiteY6" fmla="*/ 1030575 h 2487604"/>
                <a:gd name="connsiteX7" fmla="*/ 973044 w 4776798"/>
                <a:gd name="connsiteY7" fmla="*/ 910653 h 2487604"/>
                <a:gd name="connsiteX8" fmla="*/ 1006772 w 4776798"/>
                <a:gd name="connsiteY8" fmla="*/ 828207 h 2487604"/>
                <a:gd name="connsiteX9" fmla="*/ 1134188 w 4776798"/>
                <a:gd name="connsiteY9" fmla="*/ 884420 h 2487604"/>
                <a:gd name="connsiteX10" fmla="*/ 1227877 w 4776798"/>
                <a:gd name="connsiteY10" fmla="*/ 955624 h 2487604"/>
                <a:gd name="connsiteX11" fmla="*/ 1336555 w 4776798"/>
                <a:gd name="connsiteY11" fmla="*/ 1019332 h 2487604"/>
                <a:gd name="connsiteX12" fmla="*/ 1374031 w 4776798"/>
                <a:gd name="connsiteY12" fmla="*/ 1064302 h 2487604"/>
                <a:gd name="connsiteX13" fmla="*/ 1370283 w 4776798"/>
                <a:gd name="connsiteY13" fmla="*/ 1120516 h 2487604"/>
                <a:gd name="connsiteX14" fmla="*/ 1299080 w 4776798"/>
                <a:gd name="connsiteY14" fmla="*/ 1202961 h 2487604"/>
                <a:gd name="connsiteX15" fmla="*/ 1257857 w 4776798"/>
                <a:gd name="connsiteY15" fmla="*/ 1247932 h 2487604"/>
                <a:gd name="connsiteX16" fmla="*/ 1201644 w 4776798"/>
                <a:gd name="connsiteY16" fmla="*/ 1304145 h 2487604"/>
                <a:gd name="connsiteX17" fmla="*/ 1156673 w 4776798"/>
                <a:gd name="connsiteY17" fmla="*/ 1356611 h 2487604"/>
                <a:gd name="connsiteX18" fmla="*/ 1104208 w 4776798"/>
                <a:gd name="connsiteY18" fmla="*/ 1386591 h 2487604"/>
                <a:gd name="connsiteX19" fmla="*/ 1059237 w 4776798"/>
                <a:gd name="connsiteY19" fmla="*/ 1424066 h 2487604"/>
                <a:gd name="connsiteX20" fmla="*/ 1025509 w 4776798"/>
                <a:gd name="connsiteY20" fmla="*/ 1495270 h 2487604"/>
                <a:gd name="connsiteX21" fmla="*/ 999277 w 4776798"/>
                <a:gd name="connsiteY21" fmla="*/ 1603948 h 2487604"/>
                <a:gd name="connsiteX22" fmla="*/ 976791 w 4776798"/>
                <a:gd name="connsiteY22" fmla="*/ 1750102 h 2487604"/>
                <a:gd name="connsiteX23" fmla="*/ 961801 w 4776798"/>
                <a:gd name="connsiteY23" fmla="*/ 1798820 h 2487604"/>
                <a:gd name="connsiteX24" fmla="*/ 931821 w 4776798"/>
                <a:gd name="connsiteY24" fmla="*/ 1810063 h 2487604"/>
                <a:gd name="connsiteX25" fmla="*/ 916831 w 4776798"/>
                <a:gd name="connsiteY25" fmla="*/ 1866276 h 2487604"/>
                <a:gd name="connsiteX26" fmla="*/ 920578 w 4776798"/>
                <a:gd name="connsiteY26" fmla="*/ 1907499 h 2487604"/>
                <a:gd name="connsiteX27" fmla="*/ 916831 w 4776798"/>
                <a:gd name="connsiteY27" fmla="*/ 2091129 h 2487604"/>
                <a:gd name="connsiteX28" fmla="*/ 946811 w 4776798"/>
                <a:gd name="connsiteY28" fmla="*/ 2203555 h 2487604"/>
                <a:gd name="connsiteX29" fmla="*/ 1010519 w 4776798"/>
                <a:gd name="connsiteY29" fmla="*/ 2252273 h 2487604"/>
                <a:gd name="connsiteX30" fmla="*/ 1085470 w 4776798"/>
                <a:gd name="connsiteY30" fmla="*/ 2357204 h 2487604"/>
                <a:gd name="connsiteX31" fmla="*/ 1119198 w 4776798"/>
                <a:gd name="connsiteY31" fmla="*/ 2443398 h 2487604"/>
                <a:gd name="connsiteX32" fmla="*/ 1126693 w 4776798"/>
                <a:gd name="connsiteY32" fmla="*/ 2484620 h 2487604"/>
                <a:gd name="connsiteX33" fmla="*/ 1310322 w 4776798"/>
                <a:gd name="connsiteY33" fmla="*/ 2364699 h 2487604"/>
                <a:gd name="connsiteX34" fmla="*/ 1666339 w 4776798"/>
                <a:gd name="connsiteY34" fmla="*/ 2038663 h 2487604"/>
                <a:gd name="connsiteX35" fmla="*/ 1681329 w 4776798"/>
                <a:gd name="connsiteY35" fmla="*/ 2049906 h 2487604"/>
                <a:gd name="connsiteX36" fmla="*/ 1939909 w 4776798"/>
                <a:gd name="connsiteY36" fmla="*/ 1896257 h 2487604"/>
                <a:gd name="connsiteX37" fmla="*/ 2232218 w 4776798"/>
                <a:gd name="connsiteY37" fmla="*/ 1675152 h 2487604"/>
                <a:gd name="connsiteX38" fmla="*/ 2292178 w 4776798"/>
                <a:gd name="connsiteY38" fmla="*/ 1652666 h 2487604"/>
                <a:gd name="connsiteX39" fmla="*/ 2438332 w 4776798"/>
                <a:gd name="connsiteY39" fmla="*/ 1697637 h 2487604"/>
                <a:gd name="connsiteX40" fmla="*/ 2472060 w 4776798"/>
                <a:gd name="connsiteY40" fmla="*/ 1720122 h 2487604"/>
                <a:gd name="connsiteX41" fmla="*/ 2768117 w 4776798"/>
                <a:gd name="connsiteY41" fmla="*/ 1502765 h 2487604"/>
                <a:gd name="connsiteX42" fmla="*/ 3839913 w 4776798"/>
                <a:gd name="connsiteY42" fmla="*/ 715781 h 2487604"/>
                <a:gd name="connsiteX43" fmla="*/ 4776798 w 4776798"/>
                <a:gd name="connsiteY43" fmla="*/ 0 h 2487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776798" h="2487604">
                  <a:moveTo>
                    <a:pt x="2431" y="1495270"/>
                  </a:moveTo>
                  <a:cubicBezTo>
                    <a:pt x="-692" y="1444990"/>
                    <a:pt x="-3815" y="1394710"/>
                    <a:pt x="13673" y="1360358"/>
                  </a:cubicBezTo>
                  <a:cubicBezTo>
                    <a:pt x="31161" y="1326006"/>
                    <a:pt x="61142" y="1311640"/>
                    <a:pt x="107362" y="1289155"/>
                  </a:cubicBezTo>
                  <a:cubicBezTo>
                    <a:pt x="153582" y="1266670"/>
                    <a:pt x="209170" y="1251680"/>
                    <a:pt x="290991" y="1225447"/>
                  </a:cubicBezTo>
                  <a:cubicBezTo>
                    <a:pt x="372812" y="1199214"/>
                    <a:pt x="519592" y="1142376"/>
                    <a:pt x="598290" y="1131758"/>
                  </a:cubicBezTo>
                  <a:cubicBezTo>
                    <a:pt x="676989" y="1121140"/>
                    <a:pt x="712590" y="1178603"/>
                    <a:pt x="763182" y="1161739"/>
                  </a:cubicBezTo>
                  <a:cubicBezTo>
                    <a:pt x="813774" y="1144875"/>
                    <a:pt x="866864" y="1072423"/>
                    <a:pt x="901841" y="1030575"/>
                  </a:cubicBezTo>
                  <a:cubicBezTo>
                    <a:pt x="936818" y="988727"/>
                    <a:pt x="955556" y="944381"/>
                    <a:pt x="973044" y="910653"/>
                  </a:cubicBezTo>
                  <a:cubicBezTo>
                    <a:pt x="990533" y="876925"/>
                    <a:pt x="979915" y="832579"/>
                    <a:pt x="1006772" y="828207"/>
                  </a:cubicBezTo>
                  <a:cubicBezTo>
                    <a:pt x="1033629" y="823835"/>
                    <a:pt x="1097337" y="863184"/>
                    <a:pt x="1134188" y="884420"/>
                  </a:cubicBezTo>
                  <a:cubicBezTo>
                    <a:pt x="1171039" y="905656"/>
                    <a:pt x="1194149" y="933139"/>
                    <a:pt x="1227877" y="955624"/>
                  </a:cubicBezTo>
                  <a:cubicBezTo>
                    <a:pt x="1261605" y="978109"/>
                    <a:pt x="1312196" y="1001219"/>
                    <a:pt x="1336555" y="1019332"/>
                  </a:cubicBezTo>
                  <a:cubicBezTo>
                    <a:pt x="1360914" y="1037445"/>
                    <a:pt x="1368410" y="1047438"/>
                    <a:pt x="1374031" y="1064302"/>
                  </a:cubicBezTo>
                  <a:cubicBezTo>
                    <a:pt x="1379652" y="1081166"/>
                    <a:pt x="1382775" y="1097406"/>
                    <a:pt x="1370283" y="1120516"/>
                  </a:cubicBezTo>
                  <a:cubicBezTo>
                    <a:pt x="1357791" y="1143626"/>
                    <a:pt x="1317818" y="1181725"/>
                    <a:pt x="1299080" y="1202961"/>
                  </a:cubicBezTo>
                  <a:cubicBezTo>
                    <a:pt x="1280342" y="1224197"/>
                    <a:pt x="1274096" y="1231068"/>
                    <a:pt x="1257857" y="1247932"/>
                  </a:cubicBezTo>
                  <a:cubicBezTo>
                    <a:pt x="1241618" y="1264796"/>
                    <a:pt x="1218508" y="1286032"/>
                    <a:pt x="1201644" y="1304145"/>
                  </a:cubicBezTo>
                  <a:cubicBezTo>
                    <a:pt x="1184780" y="1322258"/>
                    <a:pt x="1172912" y="1342870"/>
                    <a:pt x="1156673" y="1356611"/>
                  </a:cubicBezTo>
                  <a:cubicBezTo>
                    <a:pt x="1140434" y="1370352"/>
                    <a:pt x="1120447" y="1375348"/>
                    <a:pt x="1104208" y="1386591"/>
                  </a:cubicBezTo>
                  <a:cubicBezTo>
                    <a:pt x="1087969" y="1397833"/>
                    <a:pt x="1072354" y="1405953"/>
                    <a:pt x="1059237" y="1424066"/>
                  </a:cubicBezTo>
                  <a:cubicBezTo>
                    <a:pt x="1046120" y="1442179"/>
                    <a:pt x="1035502" y="1465290"/>
                    <a:pt x="1025509" y="1495270"/>
                  </a:cubicBezTo>
                  <a:cubicBezTo>
                    <a:pt x="1015516" y="1525250"/>
                    <a:pt x="1007397" y="1561476"/>
                    <a:pt x="999277" y="1603948"/>
                  </a:cubicBezTo>
                  <a:cubicBezTo>
                    <a:pt x="991157" y="1646420"/>
                    <a:pt x="983037" y="1717623"/>
                    <a:pt x="976791" y="1750102"/>
                  </a:cubicBezTo>
                  <a:cubicBezTo>
                    <a:pt x="970545" y="1782581"/>
                    <a:pt x="969296" y="1788827"/>
                    <a:pt x="961801" y="1798820"/>
                  </a:cubicBezTo>
                  <a:cubicBezTo>
                    <a:pt x="954306" y="1808814"/>
                    <a:pt x="939316" y="1798820"/>
                    <a:pt x="931821" y="1810063"/>
                  </a:cubicBezTo>
                  <a:cubicBezTo>
                    <a:pt x="924326" y="1821306"/>
                    <a:pt x="918705" y="1850037"/>
                    <a:pt x="916831" y="1866276"/>
                  </a:cubicBezTo>
                  <a:cubicBezTo>
                    <a:pt x="914957" y="1882515"/>
                    <a:pt x="920578" y="1870024"/>
                    <a:pt x="920578" y="1907499"/>
                  </a:cubicBezTo>
                  <a:cubicBezTo>
                    <a:pt x="920578" y="1944974"/>
                    <a:pt x="912459" y="2041786"/>
                    <a:pt x="916831" y="2091129"/>
                  </a:cubicBezTo>
                  <a:cubicBezTo>
                    <a:pt x="921203" y="2140472"/>
                    <a:pt x="931196" y="2176698"/>
                    <a:pt x="946811" y="2203555"/>
                  </a:cubicBezTo>
                  <a:cubicBezTo>
                    <a:pt x="962426" y="2230412"/>
                    <a:pt x="987409" y="2226665"/>
                    <a:pt x="1010519" y="2252273"/>
                  </a:cubicBezTo>
                  <a:cubicBezTo>
                    <a:pt x="1033629" y="2277881"/>
                    <a:pt x="1067357" y="2325350"/>
                    <a:pt x="1085470" y="2357204"/>
                  </a:cubicBezTo>
                  <a:cubicBezTo>
                    <a:pt x="1103583" y="2389058"/>
                    <a:pt x="1112327" y="2422162"/>
                    <a:pt x="1119198" y="2443398"/>
                  </a:cubicBezTo>
                  <a:cubicBezTo>
                    <a:pt x="1126069" y="2464634"/>
                    <a:pt x="1094839" y="2497736"/>
                    <a:pt x="1126693" y="2484620"/>
                  </a:cubicBezTo>
                  <a:cubicBezTo>
                    <a:pt x="1158547" y="2471504"/>
                    <a:pt x="1220381" y="2439025"/>
                    <a:pt x="1310322" y="2364699"/>
                  </a:cubicBezTo>
                  <a:cubicBezTo>
                    <a:pt x="1400263" y="2290373"/>
                    <a:pt x="1604505" y="2091129"/>
                    <a:pt x="1666339" y="2038663"/>
                  </a:cubicBezTo>
                  <a:cubicBezTo>
                    <a:pt x="1728174" y="1986198"/>
                    <a:pt x="1635734" y="2073640"/>
                    <a:pt x="1681329" y="2049906"/>
                  </a:cubicBezTo>
                  <a:cubicBezTo>
                    <a:pt x="1726924" y="2026172"/>
                    <a:pt x="1848094" y="1958716"/>
                    <a:pt x="1939909" y="1896257"/>
                  </a:cubicBezTo>
                  <a:cubicBezTo>
                    <a:pt x="2031724" y="1833798"/>
                    <a:pt x="2173507" y="1715751"/>
                    <a:pt x="2232218" y="1675152"/>
                  </a:cubicBezTo>
                  <a:cubicBezTo>
                    <a:pt x="2290930" y="1634554"/>
                    <a:pt x="2257826" y="1648919"/>
                    <a:pt x="2292178" y="1652666"/>
                  </a:cubicBezTo>
                  <a:cubicBezTo>
                    <a:pt x="2326530" y="1656413"/>
                    <a:pt x="2408352" y="1686394"/>
                    <a:pt x="2438332" y="1697637"/>
                  </a:cubicBezTo>
                  <a:cubicBezTo>
                    <a:pt x="2468312" y="1708880"/>
                    <a:pt x="2417096" y="1752601"/>
                    <a:pt x="2472060" y="1720122"/>
                  </a:cubicBezTo>
                  <a:cubicBezTo>
                    <a:pt x="2527024" y="1687643"/>
                    <a:pt x="2540142" y="1670155"/>
                    <a:pt x="2768117" y="1502765"/>
                  </a:cubicBezTo>
                  <a:cubicBezTo>
                    <a:pt x="2996092" y="1335375"/>
                    <a:pt x="3512003" y="964368"/>
                    <a:pt x="3839913" y="715781"/>
                  </a:cubicBezTo>
                  <a:lnTo>
                    <a:pt x="4776798" y="0"/>
                  </a:lnTo>
                </a:path>
              </a:pathLst>
            </a:custGeom>
            <a:noFill/>
            <a:ln>
              <a:solidFill>
                <a:srgbClr val="FF0000"/>
              </a:solidFill>
              <a:prstDash val="dashDot"/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343606-C1C1-21E5-0180-3C768B19CC83}"/>
                </a:ext>
              </a:extLst>
            </p:cNvPr>
            <p:cNvSpPr txBox="1">
              <a:spLocks/>
            </p:cNvSpPr>
            <p:nvPr/>
          </p:nvSpPr>
          <p:spPr>
            <a:xfrm>
              <a:off x="5638175" y="2975547"/>
              <a:ext cx="914400" cy="914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marL="365760" indent="-365760"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  <a:buFont typeface="Arial"/>
                <a:buChar char="▪"/>
              </a:pPr>
              <a:endParaRPr lang="en-US" sz="3400">
                <a:solidFill>
                  <a:srgbClr val="00000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90ECBF5-AC93-6FA0-90BB-68ECA47DC58F}"/>
                </a:ext>
              </a:extLst>
            </p:cNvPr>
            <p:cNvSpPr txBox="1">
              <a:spLocks/>
            </p:cNvSpPr>
            <p:nvPr/>
          </p:nvSpPr>
          <p:spPr>
            <a:xfrm>
              <a:off x="5638175" y="2975547"/>
              <a:ext cx="914400" cy="914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marL="365760" indent="-365760"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  <a:buFont typeface="Arial"/>
                <a:buChar char="▪"/>
              </a:pPr>
              <a:endParaRPr lang="en-US" sz="3400">
                <a:solidFill>
                  <a:srgbClr val="000000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849794-ACEE-3F36-5266-D2E46AE35766}"/>
                </a:ext>
              </a:extLst>
            </p:cNvPr>
            <p:cNvSpPr>
              <a:spLocks/>
            </p:cNvSpPr>
            <p:nvPr/>
          </p:nvSpPr>
          <p:spPr>
            <a:xfrm>
              <a:off x="7959775" y="3031866"/>
              <a:ext cx="2440705" cy="1779477"/>
            </a:xfrm>
            <a:custGeom>
              <a:avLst/>
              <a:gdLst>
                <a:gd name="connsiteX0" fmla="*/ 7210269 w 7271082"/>
                <a:gd name="connsiteY0" fmla="*/ 1217951 h 3126192"/>
                <a:gd name="connsiteX1" fmla="*/ 7105338 w 7271082"/>
                <a:gd name="connsiteY1" fmla="*/ 1214204 h 3126192"/>
                <a:gd name="connsiteX2" fmla="*/ 5797446 w 7271082"/>
                <a:gd name="connsiteY2" fmla="*/ 2094876 h 3126192"/>
                <a:gd name="connsiteX3" fmla="*/ 4875551 w 7271082"/>
                <a:gd name="connsiteY3" fmla="*/ 2739453 h 3126192"/>
                <a:gd name="connsiteX4" fmla="*/ 4785610 w 7271082"/>
                <a:gd name="connsiteY4" fmla="*/ 2941820 h 3126192"/>
                <a:gd name="connsiteX5" fmla="*/ 0 w 7271082"/>
                <a:gd name="connsiteY5" fmla="*/ 0 h 3126192"/>
                <a:gd name="connsiteX0" fmla="*/ 2424659 w 2485472"/>
                <a:gd name="connsiteY0" fmla="*/ 87276 h 1995517"/>
                <a:gd name="connsiteX1" fmla="*/ 2319728 w 2485472"/>
                <a:gd name="connsiteY1" fmla="*/ 83529 h 1995517"/>
                <a:gd name="connsiteX2" fmla="*/ 1011836 w 2485472"/>
                <a:gd name="connsiteY2" fmla="*/ 964201 h 1995517"/>
                <a:gd name="connsiteX3" fmla="*/ 89941 w 2485472"/>
                <a:gd name="connsiteY3" fmla="*/ 1608778 h 1995517"/>
                <a:gd name="connsiteX4" fmla="*/ 0 w 2485472"/>
                <a:gd name="connsiteY4" fmla="*/ 1811145 h 1995517"/>
                <a:gd name="connsiteX0" fmla="*/ 2424659 w 2485472"/>
                <a:gd name="connsiteY0" fmla="*/ 87276 h 1829383"/>
                <a:gd name="connsiteX1" fmla="*/ 2319728 w 2485472"/>
                <a:gd name="connsiteY1" fmla="*/ 83529 h 1829383"/>
                <a:gd name="connsiteX2" fmla="*/ 1011836 w 2485472"/>
                <a:gd name="connsiteY2" fmla="*/ 964201 h 1829383"/>
                <a:gd name="connsiteX3" fmla="*/ 89941 w 2485472"/>
                <a:gd name="connsiteY3" fmla="*/ 1608778 h 1829383"/>
                <a:gd name="connsiteX4" fmla="*/ 0 w 2485472"/>
                <a:gd name="connsiteY4" fmla="*/ 1811145 h 1829383"/>
                <a:gd name="connsiteX0" fmla="*/ 2424659 w 2471868"/>
                <a:gd name="connsiteY0" fmla="*/ 87276 h 1829383"/>
                <a:gd name="connsiteX1" fmla="*/ 2286001 w 2471868"/>
                <a:gd name="connsiteY1" fmla="*/ 83529 h 1829383"/>
                <a:gd name="connsiteX2" fmla="*/ 1011836 w 2471868"/>
                <a:gd name="connsiteY2" fmla="*/ 964201 h 1829383"/>
                <a:gd name="connsiteX3" fmla="*/ 89941 w 2471868"/>
                <a:gd name="connsiteY3" fmla="*/ 1608778 h 1829383"/>
                <a:gd name="connsiteX4" fmla="*/ 0 w 2471868"/>
                <a:gd name="connsiteY4" fmla="*/ 1811145 h 1829383"/>
                <a:gd name="connsiteX0" fmla="*/ 2424659 w 2447921"/>
                <a:gd name="connsiteY0" fmla="*/ 49502 h 1791609"/>
                <a:gd name="connsiteX1" fmla="*/ 2184817 w 2447921"/>
                <a:gd name="connsiteY1" fmla="*/ 120705 h 1791609"/>
                <a:gd name="connsiteX2" fmla="*/ 1011836 w 2447921"/>
                <a:gd name="connsiteY2" fmla="*/ 926427 h 1791609"/>
                <a:gd name="connsiteX3" fmla="*/ 89941 w 2447921"/>
                <a:gd name="connsiteY3" fmla="*/ 1571004 h 1791609"/>
                <a:gd name="connsiteX4" fmla="*/ 0 w 2447921"/>
                <a:gd name="connsiteY4" fmla="*/ 1773371 h 1791609"/>
                <a:gd name="connsiteX0" fmla="*/ 2424659 w 2440974"/>
                <a:gd name="connsiteY0" fmla="*/ 31840 h 1773947"/>
                <a:gd name="connsiteX1" fmla="*/ 2184817 w 2440974"/>
                <a:gd name="connsiteY1" fmla="*/ 103043 h 1773947"/>
                <a:gd name="connsiteX2" fmla="*/ 1011836 w 2440974"/>
                <a:gd name="connsiteY2" fmla="*/ 908765 h 1773947"/>
                <a:gd name="connsiteX3" fmla="*/ 89941 w 2440974"/>
                <a:gd name="connsiteY3" fmla="*/ 1553342 h 1773947"/>
                <a:gd name="connsiteX4" fmla="*/ 0 w 2440974"/>
                <a:gd name="connsiteY4" fmla="*/ 1755709 h 1773947"/>
                <a:gd name="connsiteX0" fmla="*/ 2424659 w 2440974"/>
                <a:gd name="connsiteY0" fmla="*/ 41049 h 1783156"/>
                <a:gd name="connsiteX1" fmla="*/ 2184817 w 2440974"/>
                <a:gd name="connsiteY1" fmla="*/ 112252 h 1783156"/>
                <a:gd name="connsiteX2" fmla="*/ 1011836 w 2440974"/>
                <a:gd name="connsiteY2" fmla="*/ 917974 h 1783156"/>
                <a:gd name="connsiteX3" fmla="*/ 89941 w 2440974"/>
                <a:gd name="connsiteY3" fmla="*/ 1562551 h 1783156"/>
                <a:gd name="connsiteX4" fmla="*/ 0 w 2440974"/>
                <a:gd name="connsiteY4" fmla="*/ 1764918 h 1783156"/>
                <a:gd name="connsiteX0" fmla="*/ 2424659 w 2440705"/>
                <a:gd name="connsiteY0" fmla="*/ 37370 h 1779477"/>
                <a:gd name="connsiteX1" fmla="*/ 2184817 w 2440705"/>
                <a:gd name="connsiteY1" fmla="*/ 108573 h 1779477"/>
                <a:gd name="connsiteX2" fmla="*/ 1011836 w 2440705"/>
                <a:gd name="connsiteY2" fmla="*/ 914295 h 1779477"/>
                <a:gd name="connsiteX3" fmla="*/ 89941 w 2440705"/>
                <a:gd name="connsiteY3" fmla="*/ 1558872 h 1779477"/>
                <a:gd name="connsiteX4" fmla="*/ 0 w 2440705"/>
                <a:gd name="connsiteY4" fmla="*/ 1761239 h 1779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0705" h="1779477">
                  <a:moveTo>
                    <a:pt x="2424659" y="37370"/>
                  </a:moveTo>
                  <a:cubicBezTo>
                    <a:pt x="2489928" y="-37581"/>
                    <a:pt x="2345336" y="7391"/>
                    <a:pt x="2184817" y="108573"/>
                  </a:cubicBezTo>
                  <a:cubicBezTo>
                    <a:pt x="2024298" y="209755"/>
                    <a:pt x="1360982" y="672579"/>
                    <a:pt x="1011836" y="914295"/>
                  </a:cubicBezTo>
                  <a:cubicBezTo>
                    <a:pt x="662690" y="1156012"/>
                    <a:pt x="258580" y="1417715"/>
                    <a:pt x="89941" y="1558872"/>
                  </a:cubicBezTo>
                  <a:cubicBezTo>
                    <a:pt x="-78698" y="1700029"/>
                    <a:pt x="78074" y="1828071"/>
                    <a:pt x="0" y="1761239"/>
                  </a:cubicBezTo>
                </a:path>
              </a:pathLst>
            </a:custGeom>
            <a:noFill/>
            <a:ln>
              <a:solidFill>
                <a:srgbClr val="FF0000"/>
              </a:solidFill>
              <a:prstDash val="dashDot"/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45966EA-AF33-AE28-B1E7-9DD7C44FBAF5}"/>
                </a:ext>
              </a:extLst>
            </p:cNvPr>
            <p:cNvSpPr>
              <a:spLocks/>
            </p:cNvSpPr>
            <p:nvPr/>
          </p:nvSpPr>
          <p:spPr>
            <a:xfrm>
              <a:off x="5943600" y="3785016"/>
              <a:ext cx="1206708" cy="404321"/>
            </a:xfrm>
            <a:custGeom>
              <a:avLst/>
              <a:gdLst>
                <a:gd name="connsiteX0" fmla="*/ 0 w 1206708"/>
                <a:gd name="connsiteY0" fmla="*/ 0 h 404321"/>
                <a:gd name="connsiteX1" fmla="*/ 59961 w 1206708"/>
                <a:gd name="connsiteY1" fmla="*/ 138659 h 404321"/>
                <a:gd name="connsiteX2" fmla="*/ 194872 w 1206708"/>
                <a:gd name="connsiteY2" fmla="*/ 217358 h 404321"/>
                <a:gd name="connsiteX3" fmla="*/ 348521 w 1206708"/>
                <a:gd name="connsiteY3" fmla="*/ 326036 h 404321"/>
                <a:gd name="connsiteX4" fmla="*/ 517161 w 1206708"/>
                <a:gd name="connsiteY4" fmla="*/ 348522 h 404321"/>
                <a:gd name="connsiteX5" fmla="*/ 753256 w 1206708"/>
                <a:gd name="connsiteY5" fmla="*/ 400987 h 404321"/>
                <a:gd name="connsiteX6" fmla="*/ 906905 w 1206708"/>
                <a:gd name="connsiteY6" fmla="*/ 389745 h 404321"/>
                <a:gd name="connsiteX7" fmla="*/ 1139252 w 1206708"/>
                <a:gd name="connsiteY7" fmla="*/ 314794 h 404321"/>
                <a:gd name="connsiteX8" fmla="*/ 1206708 w 1206708"/>
                <a:gd name="connsiteY8" fmla="*/ 254833 h 40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6708" h="404321">
                  <a:moveTo>
                    <a:pt x="0" y="0"/>
                  </a:moveTo>
                  <a:cubicBezTo>
                    <a:pt x="13741" y="51216"/>
                    <a:pt x="27482" y="102433"/>
                    <a:pt x="59961" y="138659"/>
                  </a:cubicBezTo>
                  <a:cubicBezTo>
                    <a:pt x="92440" y="174885"/>
                    <a:pt x="146779" y="186129"/>
                    <a:pt x="194872" y="217358"/>
                  </a:cubicBezTo>
                  <a:cubicBezTo>
                    <a:pt x="242965" y="248588"/>
                    <a:pt x="294806" y="304175"/>
                    <a:pt x="348521" y="326036"/>
                  </a:cubicBezTo>
                  <a:cubicBezTo>
                    <a:pt x="402236" y="347897"/>
                    <a:pt x="449705" y="336030"/>
                    <a:pt x="517161" y="348522"/>
                  </a:cubicBezTo>
                  <a:cubicBezTo>
                    <a:pt x="584617" y="361014"/>
                    <a:pt x="688299" y="394117"/>
                    <a:pt x="753256" y="400987"/>
                  </a:cubicBezTo>
                  <a:cubicBezTo>
                    <a:pt x="818213" y="407858"/>
                    <a:pt x="842572" y="404110"/>
                    <a:pt x="906905" y="389745"/>
                  </a:cubicBezTo>
                  <a:cubicBezTo>
                    <a:pt x="971238" y="375380"/>
                    <a:pt x="1089285" y="337279"/>
                    <a:pt x="1139252" y="314794"/>
                  </a:cubicBezTo>
                  <a:cubicBezTo>
                    <a:pt x="1189219" y="292309"/>
                    <a:pt x="1197963" y="273571"/>
                    <a:pt x="1206708" y="254833"/>
                  </a:cubicBezTo>
                </a:path>
              </a:pathLst>
            </a:custGeom>
            <a:noFill/>
            <a:ln w="28575">
              <a:solidFill>
                <a:srgbClr val="00B050"/>
              </a:solidFill>
              <a:prstDash val="sysDot"/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/>
              <a:endParaRPr lang="en-US" sz="4800">
                <a:latin typeface="Arial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6124AF3-0493-201A-741D-46878995802D}"/>
                </a:ext>
              </a:extLst>
            </p:cNvPr>
            <p:cNvSpPr txBox="1">
              <a:spLocks/>
            </p:cNvSpPr>
            <p:nvPr/>
          </p:nvSpPr>
          <p:spPr>
            <a:xfrm>
              <a:off x="7619377" y="5533420"/>
              <a:ext cx="287365" cy="1768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T1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7588B5-B074-02F9-C996-F595AE55483B}"/>
                </a:ext>
              </a:extLst>
            </p:cNvPr>
            <p:cNvSpPr txBox="1">
              <a:spLocks/>
            </p:cNvSpPr>
            <p:nvPr/>
          </p:nvSpPr>
          <p:spPr>
            <a:xfrm>
              <a:off x="7295630" y="5157556"/>
              <a:ext cx="393988" cy="1536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44FDFC-097C-3EF0-4DBF-9D558172588B}"/>
                </a:ext>
              </a:extLst>
            </p:cNvPr>
            <p:cNvSpPr txBox="1">
              <a:spLocks/>
            </p:cNvSpPr>
            <p:nvPr/>
          </p:nvSpPr>
          <p:spPr>
            <a:xfrm>
              <a:off x="6591055" y="4904675"/>
              <a:ext cx="293072" cy="172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T3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BDC9953-53F6-AA1A-8056-0D4472023486}"/>
                </a:ext>
              </a:extLst>
            </p:cNvPr>
            <p:cNvSpPr txBox="1">
              <a:spLocks/>
            </p:cNvSpPr>
            <p:nvPr/>
          </p:nvSpPr>
          <p:spPr>
            <a:xfrm>
              <a:off x="5785375" y="4420294"/>
              <a:ext cx="299184" cy="1375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3C99F74-1332-B25F-D7D7-5D1363B3BCA2}"/>
                </a:ext>
              </a:extLst>
            </p:cNvPr>
            <p:cNvSpPr txBox="1">
              <a:spLocks/>
            </p:cNvSpPr>
            <p:nvPr/>
          </p:nvSpPr>
          <p:spPr>
            <a:xfrm>
              <a:off x="6084559" y="3110179"/>
              <a:ext cx="240105" cy="1444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T5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E5765B-C15D-EDC8-9255-6E596259F0D1}"/>
                </a:ext>
              </a:extLst>
            </p:cNvPr>
            <p:cNvSpPr txBox="1">
              <a:spLocks/>
            </p:cNvSpPr>
            <p:nvPr/>
          </p:nvSpPr>
          <p:spPr>
            <a:xfrm>
              <a:off x="10510846" y="3218602"/>
              <a:ext cx="357703" cy="1863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0000"/>
                  </a:solidFill>
                </a:rPr>
                <a:t>T6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B90484-D7F8-AC65-D998-E2DDAD7ACB4A}"/>
                </a:ext>
              </a:extLst>
            </p:cNvPr>
            <p:cNvSpPr txBox="1">
              <a:spLocks/>
            </p:cNvSpPr>
            <p:nvPr/>
          </p:nvSpPr>
          <p:spPr>
            <a:xfrm>
              <a:off x="6582264" y="5821780"/>
              <a:ext cx="455020" cy="1723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FF00"/>
                  </a:solidFill>
                </a:rPr>
                <a:t>RB1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8E595C4-9DCE-208E-2CC2-3055B7532D9C}"/>
                </a:ext>
              </a:extLst>
            </p:cNvPr>
            <p:cNvSpPr txBox="1">
              <a:spLocks/>
            </p:cNvSpPr>
            <p:nvPr/>
          </p:nvSpPr>
          <p:spPr>
            <a:xfrm>
              <a:off x="5934967" y="2428823"/>
              <a:ext cx="440012" cy="1731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FF00"/>
                  </a:solidFill>
                </a:rPr>
                <a:t>RB2</a:t>
              </a:r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52893A35-B11D-C5B0-E234-C3E8E4CBD20D}"/>
                </a:ext>
              </a:extLst>
            </p:cNvPr>
            <p:cNvSpPr txBox="1">
              <a:spLocks/>
            </p:cNvSpPr>
            <p:nvPr/>
          </p:nvSpPr>
          <p:spPr>
            <a:xfrm>
              <a:off x="11100696" y="1536492"/>
              <a:ext cx="373436" cy="1858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FF00"/>
                  </a:solidFill>
                </a:rPr>
                <a:t>RB4</a:t>
              </a:r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E48F1C5F-D513-4232-4351-1B9B9236C8EB}"/>
                </a:ext>
              </a:extLst>
            </p:cNvPr>
            <p:cNvSpPr txBox="1">
              <a:spLocks/>
            </p:cNvSpPr>
            <p:nvPr/>
          </p:nvSpPr>
          <p:spPr>
            <a:xfrm>
              <a:off x="10720301" y="3022463"/>
              <a:ext cx="420513" cy="1311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FFFF00"/>
                  </a:solidFill>
                </a:rPr>
                <a:t>RB5</a:t>
              </a:r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D1F576DD-C0A8-436C-FED1-24819D2797D4}"/>
                </a:ext>
              </a:extLst>
            </p:cNvPr>
            <p:cNvSpPr txBox="1">
              <a:spLocks/>
            </p:cNvSpPr>
            <p:nvPr/>
          </p:nvSpPr>
          <p:spPr>
            <a:xfrm>
              <a:off x="6478233" y="3932685"/>
              <a:ext cx="559051" cy="1661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defTabSz="1828800" hangingPunct="1">
                <a:lnSpc>
                  <a:spcPct val="95000"/>
                </a:lnSpc>
                <a:spcBef>
                  <a:spcPts val="2000"/>
                </a:spcBef>
                <a:buSzPct val="100000"/>
              </a:pPr>
              <a:r>
                <a:rPr lang="en-US" sz="2000" b="1">
                  <a:solidFill>
                    <a:srgbClr val="00B050"/>
                  </a:solidFill>
                </a:rPr>
                <a:t>COA1</a:t>
              </a:r>
            </a:p>
          </p:txBody>
        </p:sp>
        <p:sp>
          <p:nvSpPr>
            <p:cNvPr id="38" name="Star: 5 Points 37">
              <a:extLst>
                <a:ext uri="{FF2B5EF4-FFF2-40B4-BE49-F238E27FC236}">
                  <a16:creationId xmlns:a16="http://schemas.microsoft.com/office/drawing/2014/main" id="{7EA0760B-F33F-6E27-B399-37C66BDFD5A8}"/>
                </a:ext>
              </a:extLst>
            </p:cNvPr>
            <p:cNvSpPr>
              <a:spLocks/>
            </p:cNvSpPr>
            <p:nvPr/>
          </p:nvSpPr>
          <p:spPr>
            <a:xfrm>
              <a:off x="7826149" y="5892127"/>
              <a:ext cx="186993" cy="186993"/>
            </a:xfrm>
            <a:prstGeom prst="star5">
              <a:avLst/>
            </a:prstGeom>
            <a:solidFill>
              <a:srgbClr val="F16521"/>
            </a:solidFill>
            <a:ln>
              <a:noFill/>
              <a:miter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rgbClr val="FFFFFF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rgbClr val="FFFFFF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828800" hangingPunct="1">
                <a:lnSpc>
                  <a:spcPct val="95000"/>
                </a:lnSpc>
              </a:pPr>
              <a:endParaRPr lang="en-US" sz="3400">
                <a:latin typeface="Arial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968141-83BF-2257-1ACD-C8CF8094B2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kern="1200" dirty="0">
                <a:latin typeface="Arial"/>
              </a:rPr>
              <a:t>STP5 ROUTE AND OBSTACLE LOCATIONS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B8BDF-A3BE-C5A2-2000-703BFC67FD3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13258800"/>
            <a:ext cx="1646238" cy="457200"/>
          </a:xfrm>
          <a:prstGeom prst="rect">
            <a:avLst/>
          </a:prstGeom>
        </p:spPr>
        <p:txBody>
          <a:bodyPr/>
          <a:lstStyle/>
          <a:p>
            <a:pPr defTabSz="914400" hangingPunct="1">
              <a:defRPr/>
            </a:pPr>
            <a:fld id="{4D9CF983-C4EF-4A7D-8274-0E6F898ACD37}" type="datetime3">
              <a:rPr lang="en-US" kern="1200">
                <a:solidFill>
                  <a:srgbClr val="000000"/>
                </a:solidFill>
                <a:latin typeface="Arial"/>
              </a:rPr>
              <a:pPr defTabSz="914400" hangingPunct="1">
                <a:defRPr/>
              </a:pPr>
              <a:t>11 August 2026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388C5-25F7-9DFE-8BBB-830F93B7B8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23585488" y="13258800"/>
            <a:ext cx="798512" cy="457200"/>
          </a:xfrm>
          <a:prstGeom prst="rect">
            <a:avLst/>
          </a:prstGeom>
        </p:spPr>
        <p:txBody>
          <a:bodyPr/>
          <a:lstStyle/>
          <a:p>
            <a:pPr defTabSz="914400" hangingPunct="1">
              <a:defRPr/>
            </a:pPr>
            <a:fld id="{64E5BE4B-2FBF-4174-9E62-85FAD1CB43A6}" type="slidenum">
              <a:rPr lang="en-US" kern="1200">
                <a:solidFill>
                  <a:srgbClr val="000000"/>
                </a:solidFill>
                <a:latin typeface="Arial"/>
              </a:rPr>
              <a:pPr defTabSz="914400" hangingPunct="1">
                <a:defRPr/>
              </a:pPr>
              <a:t>8</a:t>
            </a:fld>
            <a:endParaRPr lang="en-US" kern="12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544795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8DC684D1-95E6-B4B0-1D19-D531A45C0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4CE144CA-23D4-4F89-85C6-3330C81D0665}"/>
              </a:ext>
            </a:extLst>
          </p:cNvPr>
          <p:cNvGrpSpPr/>
          <p:nvPr/>
        </p:nvGrpSpPr>
        <p:grpSpPr>
          <a:xfrm rot="13738349">
            <a:off x="14654223" y="9842736"/>
            <a:ext cx="3067050" cy="2743200"/>
            <a:chOff x="3238500" y="4622019"/>
            <a:chExt cx="1533525" cy="13716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D90B4E6-720E-A52C-BEFD-84EA464B125F}"/>
                </a:ext>
              </a:extLst>
            </p:cNvPr>
            <p:cNvSpPr/>
            <p:nvPr/>
          </p:nvSpPr>
          <p:spPr>
            <a:xfrm>
              <a:off x="3238500" y="46220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8309741-597C-6274-B316-B674D41A999C}"/>
                </a:ext>
              </a:extLst>
            </p:cNvPr>
            <p:cNvSpPr/>
            <p:nvPr/>
          </p:nvSpPr>
          <p:spPr>
            <a:xfrm>
              <a:off x="3776663" y="50792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BA89AAF-4FFD-63DC-FD12-51B519C3C361}"/>
                </a:ext>
              </a:extLst>
            </p:cNvPr>
            <p:cNvSpPr/>
            <p:nvPr/>
          </p:nvSpPr>
          <p:spPr>
            <a:xfrm>
              <a:off x="4314825" y="55364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5194CE1-C705-A2CC-3EE0-22ED8F3F69F3}"/>
              </a:ext>
            </a:extLst>
          </p:cNvPr>
          <p:cNvGrpSpPr/>
          <p:nvPr/>
        </p:nvGrpSpPr>
        <p:grpSpPr>
          <a:xfrm rot="2848544">
            <a:off x="8853487" y="4770878"/>
            <a:ext cx="3067050" cy="2743200"/>
            <a:chOff x="3238500" y="4622019"/>
            <a:chExt cx="1533525" cy="13716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A86CF68-9376-45B4-53D7-4B1D82EE1CD5}"/>
                </a:ext>
              </a:extLst>
            </p:cNvPr>
            <p:cNvSpPr/>
            <p:nvPr/>
          </p:nvSpPr>
          <p:spPr>
            <a:xfrm>
              <a:off x="3238500" y="46220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1AD0D02-0384-EED8-1BDC-B2696E114DEF}"/>
                </a:ext>
              </a:extLst>
            </p:cNvPr>
            <p:cNvSpPr/>
            <p:nvPr/>
          </p:nvSpPr>
          <p:spPr>
            <a:xfrm>
              <a:off x="3776663" y="50792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98AF233-DD72-60E6-6C59-F5255720906F}"/>
                </a:ext>
              </a:extLst>
            </p:cNvPr>
            <p:cNvSpPr/>
            <p:nvPr/>
          </p:nvSpPr>
          <p:spPr>
            <a:xfrm>
              <a:off x="4314825" y="55364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C89375-4492-9CBE-5859-8D7CA4F73158}"/>
              </a:ext>
            </a:extLst>
          </p:cNvPr>
          <p:cNvGrpSpPr/>
          <p:nvPr/>
        </p:nvGrpSpPr>
        <p:grpSpPr>
          <a:xfrm rot="13758419">
            <a:off x="2901949" y="9844124"/>
            <a:ext cx="3067050" cy="2743200"/>
            <a:chOff x="3238500" y="4622019"/>
            <a:chExt cx="1533525" cy="13716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5E2DCB1-7F23-1135-87F4-EC2BBE406F6A}"/>
                </a:ext>
              </a:extLst>
            </p:cNvPr>
            <p:cNvSpPr/>
            <p:nvPr/>
          </p:nvSpPr>
          <p:spPr>
            <a:xfrm>
              <a:off x="3238500" y="46220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D764B31-9A1D-D072-7C41-C4348CF7B0EE}"/>
                </a:ext>
              </a:extLst>
            </p:cNvPr>
            <p:cNvSpPr/>
            <p:nvPr/>
          </p:nvSpPr>
          <p:spPr>
            <a:xfrm>
              <a:off x="3776663" y="50792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5DB0755-9DBA-88FA-BE43-3A249D44FAF6}"/>
                </a:ext>
              </a:extLst>
            </p:cNvPr>
            <p:cNvSpPr/>
            <p:nvPr/>
          </p:nvSpPr>
          <p:spPr>
            <a:xfrm>
              <a:off x="4314825" y="55364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918D43B-3B44-E452-7FCD-35BD2941B930}"/>
              </a:ext>
            </a:extLst>
          </p:cNvPr>
          <p:cNvGrpSpPr/>
          <p:nvPr/>
        </p:nvGrpSpPr>
        <p:grpSpPr>
          <a:xfrm rot="13743603">
            <a:off x="20362103" y="4764746"/>
            <a:ext cx="3067050" cy="2743200"/>
            <a:chOff x="3238500" y="4622019"/>
            <a:chExt cx="1533525" cy="137160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F3F3DA1-D403-4896-DD59-2F978953C1A3}"/>
                </a:ext>
              </a:extLst>
            </p:cNvPr>
            <p:cNvSpPr/>
            <p:nvPr/>
          </p:nvSpPr>
          <p:spPr>
            <a:xfrm>
              <a:off x="3238500" y="46220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9979735-CBC3-BFE2-29CD-88682CA7D648}"/>
                </a:ext>
              </a:extLst>
            </p:cNvPr>
            <p:cNvSpPr/>
            <p:nvPr/>
          </p:nvSpPr>
          <p:spPr>
            <a:xfrm>
              <a:off x="3776663" y="50792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EA84F54-510F-E693-BE14-3FD7A78728A7}"/>
                </a:ext>
              </a:extLst>
            </p:cNvPr>
            <p:cNvSpPr/>
            <p:nvPr/>
          </p:nvSpPr>
          <p:spPr>
            <a:xfrm>
              <a:off x="4314825" y="5536419"/>
              <a:ext cx="457200" cy="4572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828800" hangingPunct="1"/>
              <a:endParaRPr lang="en-US" sz="3600" kern="1200">
                <a:solidFill>
                  <a:srgbClr val="FFFFFF"/>
                </a:solidFill>
                <a:latin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A29026D-3FC1-42AB-628B-B6396875DC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10800000">
            <a:off x="722558" y="5147976"/>
            <a:ext cx="5318852" cy="21621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BFA588-58E4-8762-7E3E-348915E583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13560554">
            <a:off x="4655968" y="8424766"/>
            <a:ext cx="5318852" cy="2162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D68FA9-60EC-1FAC-F10C-E6E0C37B4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10800000">
            <a:off x="8819248" y="10329576"/>
            <a:ext cx="5318852" cy="2162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210320-570C-59FF-3C5F-73F33E3093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8463484">
            <a:off x="12489388" y="6688232"/>
            <a:ext cx="5318852" cy="21621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0EE8ED-250B-94FB-812F-976E41B7FB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10800000">
            <a:off x="14839782" y="5702154"/>
            <a:ext cx="5318852" cy="2162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0CEADD-BC5E-A9F8-3981-95CBBFD0CA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55" t="16469" r="7511" b="16468"/>
          <a:stretch/>
        </p:blipFill>
        <p:spPr>
          <a:xfrm rot="13326552">
            <a:off x="18576696" y="9200600"/>
            <a:ext cx="5318852" cy="21621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40FF55F-E59E-48AB-59C4-AF1129B865DC}"/>
              </a:ext>
            </a:extLst>
          </p:cNvPr>
          <p:cNvSpPr/>
          <p:nvPr/>
        </p:nvSpPr>
        <p:spPr>
          <a:xfrm>
            <a:off x="9687451" y="4079160"/>
            <a:ext cx="1399122" cy="4114372"/>
          </a:xfrm>
          <a:prstGeom prst="rect">
            <a:avLst/>
          </a:prstGeom>
          <a:solidFill>
            <a:srgbClr val="F16521"/>
          </a:solidFill>
          <a:ln>
            <a:solidFill>
              <a:schemeClr val="accent1"/>
            </a:solidFill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defTabSz="1828800" hangingPunct="1">
              <a:lnSpc>
                <a:spcPct val="95000"/>
              </a:lnSpc>
            </a:pPr>
            <a:endParaRPr lang="en-US" sz="3400" kern="1200" dirty="0">
              <a:latin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E5DD50-C497-D9D4-318C-9EEE20F24DCA}"/>
              </a:ext>
            </a:extLst>
          </p:cNvPr>
          <p:cNvSpPr/>
          <p:nvPr/>
        </p:nvSpPr>
        <p:spPr>
          <a:xfrm>
            <a:off x="3563165" y="8998714"/>
            <a:ext cx="1399122" cy="4114372"/>
          </a:xfrm>
          <a:prstGeom prst="rect">
            <a:avLst/>
          </a:prstGeom>
          <a:solidFill>
            <a:srgbClr val="F16521"/>
          </a:solidFill>
          <a:ln>
            <a:solidFill>
              <a:schemeClr val="accent1"/>
            </a:solidFill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defTabSz="1828800" hangingPunct="1">
              <a:lnSpc>
                <a:spcPct val="95000"/>
              </a:lnSpc>
            </a:pPr>
            <a:endParaRPr lang="en-US" sz="3400" kern="1200" dirty="0">
              <a:latin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016273-31CF-114A-9A33-5D00A9A38412}"/>
              </a:ext>
            </a:extLst>
          </p:cNvPr>
          <p:cNvSpPr/>
          <p:nvPr/>
        </p:nvSpPr>
        <p:spPr>
          <a:xfrm>
            <a:off x="15488185" y="8998714"/>
            <a:ext cx="1399122" cy="4114372"/>
          </a:xfrm>
          <a:prstGeom prst="rect">
            <a:avLst/>
          </a:prstGeom>
          <a:solidFill>
            <a:srgbClr val="F16521"/>
          </a:solidFill>
          <a:ln>
            <a:solidFill>
              <a:schemeClr val="accent1"/>
            </a:solidFill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defTabSz="1828800" hangingPunct="1">
              <a:lnSpc>
                <a:spcPct val="95000"/>
              </a:lnSpc>
            </a:pPr>
            <a:endParaRPr lang="en-US" sz="3400" kern="1200" dirty="0">
              <a:latin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5629B3-BA7D-500E-46A2-A2AFB950BE38}"/>
              </a:ext>
            </a:extLst>
          </p:cNvPr>
          <p:cNvSpPr/>
          <p:nvPr/>
        </p:nvSpPr>
        <p:spPr>
          <a:xfrm>
            <a:off x="21131321" y="4079160"/>
            <a:ext cx="1399122" cy="4114372"/>
          </a:xfrm>
          <a:prstGeom prst="rect">
            <a:avLst/>
          </a:prstGeom>
          <a:solidFill>
            <a:srgbClr val="F16521"/>
          </a:solidFill>
          <a:ln>
            <a:solidFill>
              <a:schemeClr val="accent1"/>
            </a:solidFill>
            <a:miter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rgbClr val="FFFFFF"/>
          </a:fontRef>
        </p:style>
        <p:txBody>
          <a:bodyPr rtlCol="0" anchor="ctr"/>
          <a:lstStyle/>
          <a:p>
            <a:pPr defTabSz="1828800" hangingPunct="1">
              <a:lnSpc>
                <a:spcPct val="95000"/>
              </a:lnSpc>
            </a:pPr>
            <a:endParaRPr lang="en-US" sz="3400" kern="1200" dirty="0">
              <a:latin typeface="Arial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8B7480F-4542-6C0A-F62E-F81580C76A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atin typeface="Arial"/>
              </a:rPr>
              <a:t>Fob Entrance animation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020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Override1.xml><?xml version="1.0" encoding="utf-8"?>
<a:themeOverride xmlns:a="http://schemas.openxmlformats.org/drawingml/2006/main">
  <a:clrScheme name="US Army Color Palette">
    <a:dk1>
      <a:srgbClr val="000000"/>
    </a:dk1>
    <a:lt1>
      <a:srgbClr val="FFFFFF"/>
    </a:lt1>
    <a:dk2>
      <a:srgbClr val="221F20"/>
    </a:dk2>
    <a:lt2>
      <a:srgbClr val="FFCC01"/>
    </a:lt2>
    <a:accent1>
      <a:srgbClr val="221F20"/>
    </a:accent1>
    <a:accent2>
      <a:srgbClr val="FFCC01"/>
    </a:accent2>
    <a:accent3>
      <a:srgbClr val="727365"/>
    </a:accent3>
    <a:accent4>
      <a:srgbClr val="D5D5D7"/>
    </a:accent4>
    <a:accent5>
      <a:srgbClr val="565557"/>
    </a:accent5>
    <a:accent6>
      <a:srgbClr val="BFB8A6"/>
    </a:accent6>
    <a:hlink>
      <a:srgbClr val="565557"/>
    </a:hlink>
    <a:folHlink>
      <a:srgbClr val="305B6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35ED35-704F-4132-B9A4-C2B325D83567}"/>
</file>

<file path=customXml/itemProps2.xml><?xml version="1.0" encoding="utf-8"?>
<ds:datastoreItem xmlns:ds="http://schemas.openxmlformats.org/officeDocument/2006/customXml" ds:itemID="{050BC4EA-38D3-4AB3-A772-E9C427E988C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907476d5-1256-4a52-9548-7e0f1678555d"/>
    <ds:schemaRef ds:uri="8afce94b-5765-4b0c-8e0c-62cf428f6784"/>
  </ds:schemaRefs>
</ds:datastoreItem>
</file>

<file path=customXml/itemProps3.xml><?xml version="1.0" encoding="utf-8"?>
<ds:datastoreItem xmlns:ds="http://schemas.openxmlformats.org/officeDocument/2006/customXml" ds:itemID="{85B47D03-23E7-4C88-841B-2F27E6791A6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600</Words>
  <Application>Microsoft Office PowerPoint</Application>
  <PresentationFormat>Custom</PresentationFormat>
  <Paragraphs>145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Helvetica Neue</vt:lpstr>
      <vt:lpstr>Times New Roman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Wood, Ryan D CIV USARMY DEVCOM GVSC (USA)</cp:lastModifiedBy>
  <cp:revision>349</cp:revision>
  <dcterms:modified xsi:type="dcterms:W3CDTF">2026-08-11T13:04:51Z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MediaServiceImageTags">
    <vt:lpwstr/>
  </property>
</Properties>
</file>